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76" r:id="rId3"/>
    <p:sldId id="273" r:id="rId4"/>
    <p:sldId id="278" r:id="rId5"/>
    <p:sldId id="277" r:id="rId6"/>
    <p:sldId id="274" r:id="rId7"/>
    <p:sldId id="275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44" autoAdjust="0"/>
    <p:restoredTop sz="86447" autoAdjust="0"/>
  </p:normalViewPr>
  <p:slideViewPr>
    <p:cSldViewPr>
      <p:cViewPr varScale="1">
        <p:scale>
          <a:sx n="92" d="100"/>
          <a:sy n="92" d="100"/>
        </p:scale>
        <p:origin x="2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3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25F4D69-52F4-405C-8402-8E57A8DA00D2}" type="datetimeFigureOut">
              <a:rPr lang="en-US" smtClean="0"/>
              <a:t>10/17/2017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0EF45A-5BB6-4510-9684-9148BF3CBE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929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EF45A-5BB6-4510-9684-9148BF3CBE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2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2DF60-ED61-4D5B-8B72-ED4F476DC9DC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0" y="6179066"/>
            <a:ext cx="54864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98801"/>
            <a:ext cx="2743200" cy="3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50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67C16-CF58-4048-A4CA-110A80D1CAFA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9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25520-A89C-439B-8744-D4DC8C32E001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53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F4518-FE85-4E76-A394-B56D707BD8AB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88075"/>
            <a:ext cx="2133600" cy="365125"/>
          </a:xfrm>
        </p:spPr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153400" y="6179066"/>
            <a:ext cx="5334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0" y="6179066"/>
            <a:ext cx="54864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98801"/>
            <a:ext cx="2743200" cy="3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46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17C9E-B63F-4557-84B4-57C1118597FB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8153400" y="6179066"/>
            <a:ext cx="5334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200400" y="6179066"/>
            <a:ext cx="54864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98801"/>
            <a:ext cx="2743200" cy="3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97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7C26-9B66-4A58-8B99-F5C97B939020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8153400" y="6179066"/>
            <a:ext cx="5334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179066"/>
            <a:ext cx="54864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98801"/>
            <a:ext cx="2743200" cy="3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1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BB64E-3344-4AE3-83D3-DDA8EA7ABD18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153400" y="6179066"/>
            <a:ext cx="5334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3200400" y="6179066"/>
            <a:ext cx="54864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98801"/>
            <a:ext cx="2743200" cy="3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90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188D-FDDD-4717-B23E-81EDA2369A28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172200"/>
            <a:ext cx="2133600" cy="365125"/>
          </a:xfrm>
        </p:spPr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153400" y="6179066"/>
            <a:ext cx="5334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200400" y="6179066"/>
            <a:ext cx="54864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198801"/>
            <a:ext cx="2743200" cy="32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08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60991-3EB9-46E8-9356-2E2C4D5A0D28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47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E1EB8-4421-49A4-9E4A-A24802204C95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9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1B34-E2A0-4BC9-B418-CCB33B8FA167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29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B9B2D-20DF-4B12-B17E-C54AE929217D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6CE8-C4C0-42B8-98BF-4C4CFE7187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67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pattejsenj\Desktop\shutterstock_1143005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939" y="2209800"/>
            <a:ext cx="3749040" cy="34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09600"/>
            <a:ext cx="4038600" cy="1600200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447800" y="5482796"/>
            <a:ext cx="6400800" cy="76560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+mj-lt"/>
              </a:rPr>
              <a:t>Publishing and Distribution: QR Codes</a:t>
            </a:r>
          </a:p>
          <a:p>
            <a:r>
              <a:rPr lang="en-US" dirty="0">
                <a:latin typeface="+mj-lt"/>
              </a:rPr>
              <a:t>07/18/2017</a:t>
            </a:r>
          </a:p>
        </p:txBody>
      </p:sp>
    </p:spTree>
    <p:extLst>
      <p:ext uri="{BB962C8B-B14F-4D97-AF65-F5344CB8AC3E}">
        <p14:creationId xmlns:p14="http://schemas.microsoft.com/office/powerpoint/2010/main" val="313773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Smart phone QR reader apps</a:t>
            </a:r>
            <a:endParaRPr lang="en-US" sz="16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37965" y="1453377"/>
            <a:ext cx="8229600" cy="914400"/>
          </a:xfrm>
          <a:noFill/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2400" dirty="0">
                <a:solidFill>
                  <a:prstClr val="black"/>
                </a:solidFill>
                <a:latin typeface="+mj-lt"/>
              </a:rPr>
              <a:t>Please download one of the many QR reader apps so you may scan the included codes: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229600" y="6176407"/>
            <a:ext cx="457200" cy="365125"/>
          </a:xfrm>
        </p:spPr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4164" y="2671633"/>
            <a:ext cx="8077202" cy="2178136"/>
            <a:chOff x="685836" y="2393864"/>
            <a:chExt cx="7467526" cy="3523647"/>
          </a:xfrm>
        </p:grpSpPr>
        <p:sp>
          <p:nvSpPr>
            <p:cNvPr id="11" name="Freeform: Shape 10"/>
            <p:cNvSpPr/>
            <p:nvPr/>
          </p:nvSpPr>
          <p:spPr>
            <a:xfrm>
              <a:off x="685836" y="2393864"/>
              <a:ext cx="3489498" cy="864000"/>
            </a:xfrm>
            <a:custGeom>
              <a:avLst/>
              <a:gdLst>
                <a:gd name="connsiteX0" fmla="*/ 0 w 3489498"/>
                <a:gd name="connsiteY0" fmla="*/ 0 h 864000"/>
                <a:gd name="connsiteX1" fmla="*/ 3489498 w 3489498"/>
                <a:gd name="connsiteY1" fmla="*/ 0 h 864000"/>
                <a:gd name="connsiteX2" fmla="*/ 3489498 w 3489498"/>
                <a:gd name="connsiteY2" fmla="*/ 864000 h 864000"/>
                <a:gd name="connsiteX3" fmla="*/ 0 w 3489498"/>
                <a:gd name="connsiteY3" fmla="*/ 864000 h 864000"/>
                <a:gd name="connsiteX4" fmla="*/ 0 w 3489498"/>
                <a:gd name="connsiteY4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498" h="864000">
                  <a:moveTo>
                    <a:pt x="0" y="0"/>
                  </a:moveTo>
                  <a:lnTo>
                    <a:pt x="3489498" y="0"/>
                  </a:lnTo>
                  <a:lnTo>
                    <a:pt x="3489498" y="864000"/>
                  </a:lnTo>
                  <a:lnTo>
                    <a:pt x="0" y="86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 dirty="0"/>
                <a:t>Apple App Store</a:t>
              </a:r>
            </a:p>
          </p:txBody>
        </p:sp>
        <p:sp>
          <p:nvSpPr>
            <p:cNvPr id="12" name="Freeform: Shape 11"/>
            <p:cNvSpPr/>
            <p:nvPr/>
          </p:nvSpPr>
          <p:spPr>
            <a:xfrm>
              <a:off x="685836" y="3257864"/>
              <a:ext cx="3489498" cy="2659647"/>
            </a:xfrm>
            <a:custGeom>
              <a:avLst/>
              <a:gdLst>
                <a:gd name="connsiteX0" fmla="*/ 0 w 3489498"/>
                <a:gd name="connsiteY0" fmla="*/ 0 h 2659647"/>
                <a:gd name="connsiteX1" fmla="*/ 3489498 w 3489498"/>
                <a:gd name="connsiteY1" fmla="*/ 0 h 2659647"/>
                <a:gd name="connsiteX2" fmla="*/ 3489498 w 3489498"/>
                <a:gd name="connsiteY2" fmla="*/ 2659647 h 2659647"/>
                <a:gd name="connsiteX3" fmla="*/ 0 w 3489498"/>
                <a:gd name="connsiteY3" fmla="*/ 2659647 h 2659647"/>
                <a:gd name="connsiteX4" fmla="*/ 0 w 3489498"/>
                <a:gd name="connsiteY4" fmla="*/ 0 h 26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498" h="2659647">
                  <a:moveTo>
                    <a:pt x="0" y="0"/>
                  </a:moveTo>
                  <a:lnTo>
                    <a:pt x="3489498" y="0"/>
                  </a:lnTo>
                  <a:lnTo>
                    <a:pt x="3489498" y="2659647"/>
                  </a:lnTo>
                  <a:lnTo>
                    <a:pt x="0" y="2659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20" tIns="160020" rIns="213360" bIns="240030" numCol="1" spcCol="1270" anchor="t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QR Code Reader by Scan </a:t>
              </a:r>
              <a:r>
                <a:rPr lang="en-US" sz="2400" b="1" kern="1200" dirty="0"/>
                <a:t>(Preferred)</a:t>
              </a:r>
            </a:p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Quick Scan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4663864" y="2393864"/>
              <a:ext cx="3489498" cy="864000"/>
            </a:xfrm>
            <a:custGeom>
              <a:avLst/>
              <a:gdLst>
                <a:gd name="connsiteX0" fmla="*/ 0 w 3489498"/>
                <a:gd name="connsiteY0" fmla="*/ 0 h 864000"/>
                <a:gd name="connsiteX1" fmla="*/ 3489498 w 3489498"/>
                <a:gd name="connsiteY1" fmla="*/ 0 h 864000"/>
                <a:gd name="connsiteX2" fmla="*/ 3489498 w 3489498"/>
                <a:gd name="connsiteY2" fmla="*/ 864000 h 864000"/>
                <a:gd name="connsiteX3" fmla="*/ 0 w 3489498"/>
                <a:gd name="connsiteY3" fmla="*/ 864000 h 864000"/>
                <a:gd name="connsiteX4" fmla="*/ 0 w 3489498"/>
                <a:gd name="connsiteY4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498" h="864000">
                  <a:moveTo>
                    <a:pt x="0" y="0"/>
                  </a:moveTo>
                  <a:lnTo>
                    <a:pt x="3489498" y="0"/>
                  </a:lnTo>
                  <a:lnTo>
                    <a:pt x="3489498" y="864000"/>
                  </a:lnTo>
                  <a:lnTo>
                    <a:pt x="0" y="8640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60" tIns="121920" rIns="213360" bIns="121920" numCol="1" spcCol="1270" anchor="ctr" anchorCtr="0">
              <a:noAutofit/>
            </a:bodyPr>
            <a:lstStyle/>
            <a:p>
              <a:pPr marL="0" lvl="0" indent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000" kern="1200"/>
                <a:t>Google Play Store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4663864" y="3257864"/>
              <a:ext cx="3489498" cy="2659647"/>
            </a:xfrm>
            <a:custGeom>
              <a:avLst/>
              <a:gdLst>
                <a:gd name="connsiteX0" fmla="*/ 0 w 3489498"/>
                <a:gd name="connsiteY0" fmla="*/ 0 h 2659647"/>
                <a:gd name="connsiteX1" fmla="*/ 3489498 w 3489498"/>
                <a:gd name="connsiteY1" fmla="*/ 0 h 2659647"/>
                <a:gd name="connsiteX2" fmla="*/ 3489498 w 3489498"/>
                <a:gd name="connsiteY2" fmla="*/ 2659647 h 2659647"/>
                <a:gd name="connsiteX3" fmla="*/ 0 w 3489498"/>
                <a:gd name="connsiteY3" fmla="*/ 2659647 h 2659647"/>
                <a:gd name="connsiteX4" fmla="*/ 0 w 3489498"/>
                <a:gd name="connsiteY4" fmla="*/ 0 h 2659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89498" h="2659647">
                  <a:moveTo>
                    <a:pt x="0" y="0"/>
                  </a:moveTo>
                  <a:lnTo>
                    <a:pt x="3489498" y="0"/>
                  </a:lnTo>
                  <a:lnTo>
                    <a:pt x="3489498" y="2659647"/>
                  </a:lnTo>
                  <a:lnTo>
                    <a:pt x="0" y="26596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0020" tIns="160020" rIns="213360" bIns="240030" numCol="1" spcCol="1270" anchor="t" anchorCtr="0">
              <a:noAutofit/>
            </a:bodyPr>
            <a:lstStyle/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QR &amp; Barcode Scanner </a:t>
              </a:r>
            </a:p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Google Goggles</a:t>
              </a:r>
            </a:p>
            <a:p>
              <a:pPr marL="285750" lvl="1" indent="-28575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kern="1200" dirty="0"/>
                <a:t>Powerful QR Scanner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306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QR Codes and You!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16763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  <a:cs typeface="Arial" panose="020B0604020202020204" pitchFamily="34" charset="0"/>
              </a:rPr>
              <a:t>QR codes make the real world clickable just like digital content.  Point and click with your phone in reality to link to digital media.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182241"/>
            <a:ext cx="381000" cy="349250"/>
          </a:xfrm>
        </p:spPr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  <a:latin typeface="+mj-lt"/>
              </a:rPr>
              <a:t>3</a:t>
            </a:fld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C:\Users\pattejsenj\Desktop\qrcodevid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29718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3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Types of QR Codes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700494" y="1066800"/>
            <a:ext cx="5743012" cy="4904208"/>
            <a:chOff x="1700493" y="1220577"/>
            <a:chExt cx="5743012" cy="4904208"/>
          </a:xfrm>
        </p:grpSpPr>
        <p:sp>
          <p:nvSpPr>
            <p:cNvPr id="12" name="Freeform: Shape 11"/>
            <p:cNvSpPr/>
            <p:nvPr/>
          </p:nvSpPr>
          <p:spPr>
            <a:xfrm>
              <a:off x="2727000" y="1220577"/>
              <a:ext cx="3690000" cy="521724"/>
            </a:xfrm>
            <a:custGeom>
              <a:avLst/>
              <a:gdLst>
                <a:gd name="connsiteX0" fmla="*/ 0 w 3690000"/>
                <a:gd name="connsiteY0" fmla="*/ 0 h 521724"/>
                <a:gd name="connsiteX1" fmla="*/ 3690000 w 3690000"/>
                <a:gd name="connsiteY1" fmla="*/ 0 h 521724"/>
                <a:gd name="connsiteX2" fmla="*/ 3690000 w 3690000"/>
                <a:gd name="connsiteY2" fmla="*/ 521724 h 521724"/>
                <a:gd name="connsiteX3" fmla="*/ 0 w 3690000"/>
                <a:gd name="connsiteY3" fmla="*/ 521724 h 521724"/>
                <a:gd name="connsiteX4" fmla="*/ 0 w 3690000"/>
                <a:gd name="connsiteY4" fmla="*/ 0 h 5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0000" h="521724">
                  <a:moveTo>
                    <a:pt x="0" y="0"/>
                  </a:moveTo>
                  <a:lnTo>
                    <a:pt x="3690000" y="0"/>
                  </a:lnTo>
                  <a:lnTo>
                    <a:pt x="3690000" y="521724"/>
                  </a:lnTo>
                  <a:lnTo>
                    <a:pt x="0" y="521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>
                  <a:solidFill>
                    <a:schemeClr val="tx1"/>
                  </a:solidFill>
                </a:rPr>
                <a:t>URL – Link to any website</a:t>
              </a:r>
            </a:p>
          </p:txBody>
        </p:sp>
        <p:sp>
          <p:nvSpPr>
            <p:cNvPr id="13" name="Freeform: Shape 12"/>
            <p:cNvSpPr/>
            <p:nvPr/>
          </p:nvSpPr>
          <p:spPr>
            <a:xfrm>
              <a:off x="3829500" y="1768388"/>
              <a:ext cx="1485000" cy="521724"/>
            </a:xfrm>
            <a:custGeom>
              <a:avLst/>
              <a:gdLst>
                <a:gd name="connsiteX0" fmla="*/ 0 w 1485000"/>
                <a:gd name="connsiteY0" fmla="*/ 0 h 521724"/>
                <a:gd name="connsiteX1" fmla="*/ 1485000 w 1485000"/>
                <a:gd name="connsiteY1" fmla="*/ 0 h 521724"/>
                <a:gd name="connsiteX2" fmla="*/ 1485000 w 1485000"/>
                <a:gd name="connsiteY2" fmla="*/ 521724 h 521724"/>
                <a:gd name="connsiteX3" fmla="*/ 0 w 1485000"/>
                <a:gd name="connsiteY3" fmla="*/ 521724 h 521724"/>
                <a:gd name="connsiteX4" fmla="*/ 0 w 1485000"/>
                <a:gd name="connsiteY4" fmla="*/ 0 h 5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5000" h="521724">
                  <a:moveTo>
                    <a:pt x="0" y="0"/>
                  </a:moveTo>
                  <a:lnTo>
                    <a:pt x="1485000" y="0"/>
                  </a:lnTo>
                  <a:lnTo>
                    <a:pt x="1485000" y="521724"/>
                  </a:lnTo>
                  <a:lnTo>
                    <a:pt x="0" y="521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5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5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>
                  <a:solidFill>
                    <a:schemeClr val="tx1"/>
                  </a:solidFill>
                </a:rPr>
                <a:t>Plain Text </a:t>
              </a:r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2277000" y="2316198"/>
              <a:ext cx="4590000" cy="521724"/>
            </a:xfrm>
            <a:custGeom>
              <a:avLst/>
              <a:gdLst>
                <a:gd name="connsiteX0" fmla="*/ 0 w 4590000"/>
                <a:gd name="connsiteY0" fmla="*/ 0 h 521724"/>
                <a:gd name="connsiteX1" fmla="*/ 4590000 w 4590000"/>
                <a:gd name="connsiteY1" fmla="*/ 0 h 521724"/>
                <a:gd name="connsiteX2" fmla="*/ 4590000 w 4590000"/>
                <a:gd name="connsiteY2" fmla="*/ 521724 h 521724"/>
                <a:gd name="connsiteX3" fmla="*/ 0 w 4590000"/>
                <a:gd name="connsiteY3" fmla="*/ 521724 h 521724"/>
                <a:gd name="connsiteX4" fmla="*/ 0 w 4590000"/>
                <a:gd name="connsiteY4" fmla="*/ 0 h 5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0000" h="521724">
                  <a:moveTo>
                    <a:pt x="0" y="0"/>
                  </a:moveTo>
                  <a:lnTo>
                    <a:pt x="4590000" y="0"/>
                  </a:lnTo>
                  <a:lnTo>
                    <a:pt x="4590000" y="521724"/>
                  </a:lnTo>
                  <a:lnTo>
                    <a:pt x="0" y="521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>
                  <a:solidFill>
                    <a:schemeClr val="tx1"/>
                  </a:solidFill>
                </a:rPr>
                <a:t>Contact Card – Add as a contact</a:t>
              </a:r>
            </a:p>
          </p:txBody>
        </p:sp>
        <p:sp>
          <p:nvSpPr>
            <p:cNvPr id="15" name="Freeform: Shape 14"/>
            <p:cNvSpPr/>
            <p:nvPr/>
          </p:nvSpPr>
          <p:spPr>
            <a:xfrm>
              <a:off x="1961999" y="2864008"/>
              <a:ext cx="5220000" cy="521724"/>
            </a:xfrm>
            <a:custGeom>
              <a:avLst/>
              <a:gdLst>
                <a:gd name="connsiteX0" fmla="*/ 0 w 5220000"/>
                <a:gd name="connsiteY0" fmla="*/ 0 h 521724"/>
                <a:gd name="connsiteX1" fmla="*/ 5220000 w 5220000"/>
                <a:gd name="connsiteY1" fmla="*/ 0 h 521724"/>
                <a:gd name="connsiteX2" fmla="*/ 5220000 w 5220000"/>
                <a:gd name="connsiteY2" fmla="*/ 521724 h 521724"/>
                <a:gd name="connsiteX3" fmla="*/ 0 w 5220000"/>
                <a:gd name="connsiteY3" fmla="*/ 521724 h 521724"/>
                <a:gd name="connsiteX4" fmla="*/ 0 w 5220000"/>
                <a:gd name="connsiteY4" fmla="*/ 0 h 5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0000" h="521724">
                  <a:moveTo>
                    <a:pt x="0" y="0"/>
                  </a:moveTo>
                  <a:lnTo>
                    <a:pt x="5220000" y="0"/>
                  </a:lnTo>
                  <a:lnTo>
                    <a:pt x="5220000" y="521724"/>
                  </a:lnTo>
                  <a:lnTo>
                    <a:pt x="0" y="521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15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15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>
                  <a:solidFill>
                    <a:schemeClr val="tx1"/>
                  </a:solidFill>
                </a:rPr>
                <a:t>SMS – Autofill number and message</a:t>
              </a:r>
            </a:p>
          </p:txBody>
        </p:sp>
        <p:sp>
          <p:nvSpPr>
            <p:cNvPr id="16" name="Freeform: Shape 15"/>
            <p:cNvSpPr/>
            <p:nvPr/>
          </p:nvSpPr>
          <p:spPr>
            <a:xfrm>
              <a:off x="2961224" y="3411819"/>
              <a:ext cx="3221550" cy="521724"/>
            </a:xfrm>
            <a:custGeom>
              <a:avLst/>
              <a:gdLst>
                <a:gd name="connsiteX0" fmla="*/ 0 w 3221550"/>
                <a:gd name="connsiteY0" fmla="*/ 0 h 521724"/>
                <a:gd name="connsiteX1" fmla="*/ 3221550 w 3221550"/>
                <a:gd name="connsiteY1" fmla="*/ 0 h 521724"/>
                <a:gd name="connsiteX2" fmla="*/ 3221550 w 3221550"/>
                <a:gd name="connsiteY2" fmla="*/ 521724 h 521724"/>
                <a:gd name="connsiteX3" fmla="*/ 0 w 3221550"/>
                <a:gd name="connsiteY3" fmla="*/ 521724 h 521724"/>
                <a:gd name="connsiteX4" fmla="*/ 0 w 3221550"/>
                <a:gd name="connsiteY4" fmla="*/ 0 h 5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1550" h="521724">
                  <a:moveTo>
                    <a:pt x="0" y="0"/>
                  </a:moveTo>
                  <a:lnTo>
                    <a:pt x="3221550" y="0"/>
                  </a:lnTo>
                  <a:lnTo>
                    <a:pt x="3221550" y="521724"/>
                  </a:lnTo>
                  <a:lnTo>
                    <a:pt x="0" y="521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 dirty="0">
                  <a:solidFill>
                    <a:schemeClr val="tx1"/>
                  </a:solidFill>
                </a:rPr>
                <a:t>Call – Autofill number</a:t>
              </a:r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3649500" y="3959629"/>
              <a:ext cx="1845000" cy="521724"/>
            </a:xfrm>
            <a:custGeom>
              <a:avLst/>
              <a:gdLst>
                <a:gd name="connsiteX0" fmla="*/ 0 w 1845000"/>
                <a:gd name="connsiteY0" fmla="*/ 0 h 521724"/>
                <a:gd name="connsiteX1" fmla="*/ 1845000 w 1845000"/>
                <a:gd name="connsiteY1" fmla="*/ 0 h 521724"/>
                <a:gd name="connsiteX2" fmla="*/ 1845000 w 1845000"/>
                <a:gd name="connsiteY2" fmla="*/ 521724 h 521724"/>
                <a:gd name="connsiteX3" fmla="*/ 0 w 1845000"/>
                <a:gd name="connsiteY3" fmla="*/ 521724 h 521724"/>
                <a:gd name="connsiteX4" fmla="*/ 0 w 1845000"/>
                <a:gd name="connsiteY4" fmla="*/ 0 h 5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45000" h="521724">
                  <a:moveTo>
                    <a:pt x="0" y="0"/>
                  </a:moveTo>
                  <a:lnTo>
                    <a:pt x="1845000" y="0"/>
                  </a:lnTo>
                  <a:lnTo>
                    <a:pt x="1845000" y="521724"/>
                  </a:lnTo>
                  <a:lnTo>
                    <a:pt x="0" y="521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25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25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>
                  <a:solidFill>
                    <a:schemeClr val="tx1"/>
                  </a:solidFill>
                </a:rPr>
                <a:t>Geolocation</a:t>
              </a:r>
            </a:p>
          </p:txBody>
        </p:sp>
        <p:sp>
          <p:nvSpPr>
            <p:cNvPr id="18" name="Freeform: Shape 17"/>
            <p:cNvSpPr/>
            <p:nvPr/>
          </p:nvSpPr>
          <p:spPr>
            <a:xfrm>
              <a:off x="1700493" y="4507440"/>
              <a:ext cx="5743012" cy="521724"/>
            </a:xfrm>
            <a:custGeom>
              <a:avLst/>
              <a:gdLst>
                <a:gd name="connsiteX0" fmla="*/ 0 w 5743012"/>
                <a:gd name="connsiteY0" fmla="*/ 0 h 521724"/>
                <a:gd name="connsiteX1" fmla="*/ 5743012 w 5743012"/>
                <a:gd name="connsiteY1" fmla="*/ 0 h 521724"/>
                <a:gd name="connsiteX2" fmla="*/ 5743012 w 5743012"/>
                <a:gd name="connsiteY2" fmla="*/ 521724 h 521724"/>
                <a:gd name="connsiteX3" fmla="*/ 0 w 5743012"/>
                <a:gd name="connsiteY3" fmla="*/ 521724 h 521724"/>
                <a:gd name="connsiteX4" fmla="*/ 0 w 5743012"/>
                <a:gd name="connsiteY4" fmla="*/ 0 h 5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3012" h="521724">
                  <a:moveTo>
                    <a:pt x="0" y="0"/>
                  </a:moveTo>
                  <a:lnTo>
                    <a:pt x="5743012" y="0"/>
                  </a:lnTo>
                  <a:lnTo>
                    <a:pt x="5743012" y="521724"/>
                  </a:lnTo>
                  <a:lnTo>
                    <a:pt x="0" y="521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3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>
                  <a:solidFill>
                    <a:schemeClr val="tx1"/>
                  </a:solidFill>
                </a:rPr>
                <a:t>Event – Auto add calendar appointment</a:t>
              </a:r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1835212" y="5055250"/>
              <a:ext cx="5473574" cy="521724"/>
            </a:xfrm>
            <a:custGeom>
              <a:avLst/>
              <a:gdLst>
                <a:gd name="connsiteX0" fmla="*/ 0 w 5473574"/>
                <a:gd name="connsiteY0" fmla="*/ 0 h 521724"/>
                <a:gd name="connsiteX1" fmla="*/ 5473574 w 5473574"/>
                <a:gd name="connsiteY1" fmla="*/ 0 h 521724"/>
                <a:gd name="connsiteX2" fmla="*/ 5473574 w 5473574"/>
                <a:gd name="connsiteY2" fmla="*/ 521724 h 521724"/>
                <a:gd name="connsiteX3" fmla="*/ 0 w 5473574"/>
                <a:gd name="connsiteY3" fmla="*/ 521724 h 521724"/>
                <a:gd name="connsiteX4" fmla="*/ 0 w 5473574"/>
                <a:gd name="connsiteY4" fmla="*/ 0 h 5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3574" h="521724">
                  <a:moveTo>
                    <a:pt x="0" y="0"/>
                  </a:moveTo>
                  <a:lnTo>
                    <a:pt x="5473574" y="0"/>
                  </a:lnTo>
                  <a:lnTo>
                    <a:pt x="5473574" y="521724"/>
                  </a:lnTo>
                  <a:lnTo>
                    <a:pt x="0" y="521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35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35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>
                  <a:solidFill>
                    <a:schemeClr val="tx1"/>
                  </a:solidFill>
                </a:rPr>
                <a:t>Email – Autofill recipient and message</a:t>
              </a:r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1736999" y="5603061"/>
              <a:ext cx="5670000" cy="521724"/>
            </a:xfrm>
            <a:custGeom>
              <a:avLst/>
              <a:gdLst>
                <a:gd name="connsiteX0" fmla="*/ 0 w 5670000"/>
                <a:gd name="connsiteY0" fmla="*/ 0 h 521724"/>
                <a:gd name="connsiteX1" fmla="*/ 5670000 w 5670000"/>
                <a:gd name="connsiteY1" fmla="*/ 0 h 521724"/>
                <a:gd name="connsiteX2" fmla="*/ 5670000 w 5670000"/>
                <a:gd name="connsiteY2" fmla="*/ 521724 h 521724"/>
                <a:gd name="connsiteX3" fmla="*/ 0 w 5670000"/>
                <a:gd name="connsiteY3" fmla="*/ 521724 h 521724"/>
                <a:gd name="connsiteX4" fmla="*/ 0 w 5670000"/>
                <a:gd name="connsiteY4" fmla="*/ 0 h 521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0000" h="521724">
                  <a:moveTo>
                    <a:pt x="0" y="0"/>
                  </a:moveTo>
                  <a:lnTo>
                    <a:pt x="5670000" y="0"/>
                  </a:lnTo>
                  <a:lnTo>
                    <a:pt x="5670000" y="521724"/>
                  </a:lnTo>
                  <a:lnTo>
                    <a:pt x="0" y="52172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700" kern="1200">
                  <a:solidFill>
                    <a:schemeClr val="tx1"/>
                  </a:solidFill>
                </a:rPr>
                <a:t>Wi-Fi – Auto connect to secure network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179066"/>
            <a:ext cx="533400" cy="406401"/>
          </a:xfrm>
        </p:spPr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8153400" y="6179066"/>
            <a:ext cx="533400" cy="4064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06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Office Plaque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182241"/>
            <a:ext cx="381000" cy="349250"/>
          </a:xfrm>
        </p:spPr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400800" cy="493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4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921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Business Cards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176407"/>
            <a:ext cx="381000" cy="365125"/>
          </a:xfrm>
        </p:spPr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9" name="Picture 3" descr="C:\Users\pattejsenj\AppData\Local\Microsoft\Windows\Temporary Internet Files\Content.Outlook\YKFP3KUL\FullSizeRender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8" y="2209800"/>
            <a:ext cx="8534400" cy="340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67301" y="1143000"/>
            <a:ext cx="74093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You can scan and have vital information without having to type anything</a:t>
            </a:r>
          </a:p>
        </p:txBody>
      </p:sp>
    </p:spTree>
    <p:extLst>
      <p:ext uri="{BB962C8B-B14F-4D97-AF65-F5344CB8AC3E}">
        <p14:creationId xmlns:p14="http://schemas.microsoft.com/office/powerpoint/2010/main" val="2673062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79216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Static Barcode with Variable </a:t>
            </a:r>
            <a:r>
              <a:rPr lang="en-US" dirty="0">
                <a:solidFill>
                  <a:schemeClr val="tx2"/>
                </a:solidFill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utput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53400" y="6179066"/>
            <a:ext cx="533400" cy="406401"/>
          </a:xfrm>
        </p:spPr>
        <p:txBody>
          <a:bodyPr/>
          <a:lstStyle/>
          <a:p>
            <a:fld id="{0CBA6CE8-C4C0-42B8-98BF-4C4CFE7187C6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pattejsenj\Downloads\qrcod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067" y="2415381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603134" y="1676400"/>
            <a:ext cx="3312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If you would like to know more: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9530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Using QR codes to link to videos, webpages and other digital content allows for always-up-to-date information.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/>
              <a:t>A code that links to a webpage will always show the newest version of that page.</a:t>
            </a:r>
          </a:p>
          <a:p>
            <a:r>
              <a:rPr lang="en-US" sz="2800" dirty="0"/>
              <a:t>Update phone lists, security procedures, etc. and when the code is scanned all updated information is available.</a:t>
            </a:r>
          </a:p>
        </p:txBody>
      </p:sp>
    </p:spTree>
    <p:extLst>
      <p:ext uri="{BB962C8B-B14F-4D97-AF65-F5344CB8AC3E}">
        <p14:creationId xmlns:p14="http://schemas.microsoft.com/office/powerpoint/2010/main" val="2673062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8F8BEEF9F5A943984314B33BAED9E2" ma:contentTypeVersion="3" ma:contentTypeDescription="Create a new document." ma:contentTypeScope="" ma:versionID="6d15c209956185504e7420a2cdeac981">
  <xsd:schema xmlns:xsd="http://www.w3.org/2001/XMLSchema" xmlns:xs="http://www.w3.org/2001/XMLSchema" xmlns:p="http://schemas.microsoft.com/office/2006/metadata/properties" xmlns:ns2="7ecca315-ef0d-4325-901f-b571ce74c72d" xmlns:ns3="bb65cc95-6d4e-4879-a879-9838761499af" xmlns:ns4="9e30f06f-ad7a-453a-8e08-8a8878e30bd1" targetNamespace="http://schemas.microsoft.com/office/2006/metadata/properties" ma:root="true" ma:fieldsID="acd88fc1518c8f293a4ca8d5e06e91af" ns2:_="" ns3:_="" ns4:_="">
    <xsd:import namespace="7ecca315-ef0d-4325-901f-b571ce74c72d"/>
    <xsd:import namespace="bb65cc95-6d4e-4879-a879-9838761499af"/>
    <xsd:import namespace="9e30f06f-ad7a-453a-8e08-8a8878e30bd1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ca315-ef0d-4325-901f-b571ce74c72d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5cc95-6d4e-4879-a879-9838761499a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0f06f-ad7a-453a-8e08-8a8878e30bd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7ecca315-ef0d-4325-901f-b571ce74c72d" xsi:nil="true"/>
  </documentManagement>
</p:properties>
</file>

<file path=customXml/itemProps1.xml><?xml version="1.0" encoding="utf-8"?>
<ds:datastoreItem xmlns:ds="http://schemas.openxmlformats.org/officeDocument/2006/customXml" ds:itemID="{DAD41034-E41F-4173-983F-53396064CD84}"/>
</file>

<file path=customXml/itemProps2.xml><?xml version="1.0" encoding="utf-8"?>
<ds:datastoreItem xmlns:ds="http://schemas.openxmlformats.org/officeDocument/2006/customXml" ds:itemID="{CF6A2810-66FD-45D5-A349-97EE5AB84126}"/>
</file>

<file path=customXml/itemProps3.xml><?xml version="1.0" encoding="utf-8"?>
<ds:datastoreItem xmlns:ds="http://schemas.openxmlformats.org/officeDocument/2006/customXml" ds:itemID="{EBF3E47A-DC08-4DAB-A374-8DC8E1F13033}"/>
</file>

<file path=customXml/itemProps4.xml><?xml version="1.0" encoding="utf-8"?>
<ds:datastoreItem xmlns:ds="http://schemas.openxmlformats.org/officeDocument/2006/customXml" ds:itemID="{78D10B3F-C6EA-4EE9-961D-B22DB7DF8A1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29191</TotalTime>
  <Words>227</Words>
  <Application>Microsoft Office PowerPoint</Application>
  <PresentationFormat>On-screen Show (4:3)</PresentationFormat>
  <Paragraphs>39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Smart phone QR reader apps</vt:lpstr>
      <vt:lpstr>QR Codes and You!</vt:lpstr>
      <vt:lpstr>Types of QR Codes</vt:lpstr>
      <vt:lpstr>Office Plaque</vt:lpstr>
      <vt:lpstr>Business Cards</vt:lpstr>
      <vt:lpstr>Static Barcode with Variable Output </vt:lpstr>
    </vt:vector>
  </TitlesOfParts>
  <Company>State of Wisconsin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Herb T</dc:creator>
  <cp:lastModifiedBy>Dowding, Tia M - DOA</cp:lastModifiedBy>
  <cp:revision>131</cp:revision>
  <cp:lastPrinted>2014-01-08T17:22:33Z</cp:lastPrinted>
  <dcterms:created xsi:type="dcterms:W3CDTF">2013-11-16T19:48:16Z</dcterms:created>
  <dcterms:modified xsi:type="dcterms:W3CDTF">2017-10-17T18:05:38Z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0x0101004A8F8BEEF9F5A943984314B33BAED9E2</vt:lpwstr>
  </property>
</Properties>
</file>