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s/slide2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29.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25.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24.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notesSlides/notesSlide17.xml" ContentType="application/vnd.openxmlformats-officedocument.presentationml.notesSl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7.xml" ContentType="application/vnd.openxmlformats-officedocument.presentationml.slideLayout+xml"/>
  <Override PartName="/ppt/slideLayouts/slideLayout3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28.xml" ContentType="application/vnd.openxmlformats-officedocument.presentationml.slideLayout+xml"/>
  <Override PartName="/ppt/slideLayouts/slideLayout105.xml" ContentType="application/vnd.openxmlformats-officedocument.presentationml.slideLayout+xml"/>
  <Override PartName="/ppt/slideLayouts/slideLayout107.xml" ContentType="application/vnd.openxmlformats-officedocument.presentationml.slideLayout+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slideLayouts/slideLayout106.xml" ContentType="application/vnd.openxmlformats-officedocument.presentationml.slideLayout+xml"/>
  <Override PartName="/ppt/slideLayouts/slideLayout21.xml" ContentType="application/vnd.openxmlformats-officedocument.presentationml.slideLayout+xml"/>
  <Override PartName="/ppt/slideLayouts/slideLayout10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42.xml" ContentType="application/vnd.openxmlformats-officedocument.presentationml.slideLayout+xml"/>
  <Override PartName="/ppt/slideLayouts/slideLayout125.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26.xml" ContentType="application/vnd.openxmlformats-officedocument.presentationml.slideLayout+xml"/>
  <Override PartName="/ppt/slideLayouts/slideLayout124.xml" ContentType="application/vnd.openxmlformats-officedocument.presentationml.slideLayout+xml"/>
  <Override PartName="/ppt/slideLayouts/slideLayout128.xml" ContentType="application/vnd.openxmlformats-officedocument.presentationml.slideLayout+xml"/>
  <Override PartName="/ppt/slideLayouts/slideLayout127.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29.xml" ContentType="application/vnd.openxmlformats-officedocument.presentationml.slideLayout+xml"/>
  <Override PartName="/ppt/slideLayouts/slideLayout22.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23.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4"/>
    <p:sldMasterId id="2147484046" r:id="rId5"/>
    <p:sldMasterId id="2147484144" r:id="rId6"/>
    <p:sldMasterId id="2147484172" r:id="rId7"/>
    <p:sldMasterId id="2147484200" r:id="rId8"/>
    <p:sldMasterId id="2147484214" r:id="rId9"/>
    <p:sldMasterId id="2147484242" r:id="rId10"/>
  </p:sldMasterIdLst>
  <p:notesMasterIdLst>
    <p:notesMasterId r:id="rId41"/>
  </p:notesMasterIdLst>
  <p:handoutMasterIdLst>
    <p:handoutMasterId r:id="rId42"/>
  </p:handoutMasterIdLst>
  <p:sldIdLst>
    <p:sldId id="808" r:id="rId11"/>
    <p:sldId id="737" r:id="rId12"/>
    <p:sldId id="557" r:id="rId13"/>
    <p:sldId id="778" r:id="rId14"/>
    <p:sldId id="766" r:id="rId15"/>
    <p:sldId id="777" r:id="rId16"/>
    <p:sldId id="779" r:id="rId17"/>
    <p:sldId id="780" r:id="rId18"/>
    <p:sldId id="781" r:id="rId19"/>
    <p:sldId id="782" r:id="rId20"/>
    <p:sldId id="783" r:id="rId21"/>
    <p:sldId id="784" r:id="rId22"/>
    <p:sldId id="785" r:id="rId23"/>
    <p:sldId id="786" r:id="rId24"/>
    <p:sldId id="805" r:id="rId25"/>
    <p:sldId id="787" r:id="rId26"/>
    <p:sldId id="788" r:id="rId27"/>
    <p:sldId id="791" r:id="rId28"/>
    <p:sldId id="792" r:id="rId29"/>
    <p:sldId id="793" r:id="rId30"/>
    <p:sldId id="794" r:id="rId31"/>
    <p:sldId id="795" r:id="rId32"/>
    <p:sldId id="796" r:id="rId33"/>
    <p:sldId id="799" r:id="rId34"/>
    <p:sldId id="800" r:id="rId35"/>
    <p:sldId id="801" r:id="rId36"/>
    <p:sldId id="802" r:id="rId37"/>
    <p:sldId id="809" r:id="rId38"/>
    <p:sldId id="668" r:id="rId39"/>
    <p:sldId id="812" r:id="rId4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28">
          <p15:clr>
            <a:srgbClr val="A4A3A4"/>
          </p15:clr>
        </p15:guide>
        <p15:guide id="11" pos="1767">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62">
          <p15:clr>
            <a:srgbClr val="A4A3A4"/>
          </p15:clr>
        </p15:guide>
        <p15:guide id="17" pos="3837">
          <p15:clr>
            <a:srgbClr val="A4A3A4"/>
          </p15:clr>
        </p15:guide>
        <p15:guide id="18" pos="2216">
          <p15:clr>
            <a:srgbClr val="A4A3A4"/>
          </p15:clr>
        </p15:guide>
        <p15:guide id="19" pos="377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2D82FF"/>
    <a:srgbClr val="0088EE"/>
    <a:srgbClr val="0042AC"/>
    <a:srgbClr val="D2D2D2"/>
    <a:srgbClr val="969696"/>
    <a:srgbClr val="505050"/>
    <a:srgbClr val="00188F"/>
    <a:srgbClr val="EB3C00"/>
    <a:srgbClr val="682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1" autoAdjust="0"/>
    <p:restoredTop sz="95621" autoAdjust="0"/>
  </p:normalViewPr>
  <p:slideViewPr>
    <p:cSldViewPr snapToGrid="0">
      <p:cViewPr varScale="1">
        <p:scale>
          <a:sx n="52" d="100"/>
          <a:sy n="52" d="100"/>
        </p:scale>
        <p:origin x="-120" y="-354"/>
      </p:cViewPr>
      <p:guideLst>
        <p:guide orient="horz" pos="142"/>
        <p:guide orient="horz" pos="4176"/>
        <p:guide orient="horz" pos="912"/>
        <p:guide orient="horz" pos="1197"/>
        <p:guide orient="horz" pos="1957"/>
        <p:guide orient="horz" pos="2723"/>
        <p:guide orient="horz" pos="2159"/>
        <p:guide orient="horz" pos="3863"/>
        <p:guide orient="horz" pos="3566"/>
        <p:guide pos="128"/>
        <p:guide pos="1767"/>
        <p:guide pos="7554"/>
        <p:guide pos="328"/>
        <p:guide pos="7353"/>
        <p:guide pos="613"/>
        <p:guide pos="7062"/>
        <p:guide pos="3837"/>
        <p:guide pos="2216"/>
        <p:guide pos="3771"/>
      </p:guideLst>
    </p:cSldViewPr>
  </p:slideViewPr>
  <p:notesTextViewPr>
    <p:cViewPr>
      <p:scale>
        <a:sx n="100" d="100"/>
        <a:sy n="100" d="100"/>
      </p:scale>
      <p:origin x="0" y="0"/>
    </p:cViewPr>
  </p:notesTextViewPr>
  <p:sorterViewPr>
    <p:cViewPr varScale="1">
      <p:scale>
        <a:sx n="1" d="1"/>
        <a:sy n="1" d="1"/>
      </p:scale>
      <p:origin x="0" y="10416"/>
    </p:cViewPr>
  </p:sorterViewPr>
  <p:notesViewPr>
    <p:cSldViewPr snapToGrid="0"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openxmlformats.org/officeDocument/2006/relationships/customXml" Target="../customXml/item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9/8/2016</a:t>
            </a:fld>
            <a:endParaRPr lang="en-US" dirty="0"/>
          </a:p>
        </p:txBody>
      </p:sp>
      <p:sp>
        <p:nvSpPr>
          <p:cNvPr id="8" name="Footer Placeholder 7"/>
          <p:cNvSpPr>
            <a:spLocks noGrp="1"/>
          </p:cNvSpPr>
          <p:nvPr>
            <p:ph type="ftr" sz="quarter" idx="2"/>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9/8/2016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15"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a:t>
            </a:r>
          </a:p>
          <a:p>
            <a:r>
              <a:rPr lang="en-US" sz="900" dirty="0" smtClean="0"/>
              <a:t>1. Get it done from anywhere</a:t>
            </a:r>
          </a:p>
          <a:p>
            <a:r>
              <a:rPr lang="en-US" sz="900" dirty="0" smtClean="0"/>
              <a:t>2. Email and calendar on the go</a:t>
            </a:r>
          </a:p>
          <a:p>
            <a:r>
              <a:rPr lang="en-US" sz="900" dirty="0" smtClean="0"/>
              <a:t>3. Store, sync, and share your work files</a:t>
            </a:r>
          </a:p>
          <a:p>
            <a:r>
              <a:rPr lang="en-US" sz="900" dirty="0" smtClean="0"/>
              <a:t>4. Run more effective meetings</a:t>
            </a:r>
          </a:p>
          <a:p>
            <a:r>
              <a:rPr lang="en-US" sz="900" dirty="0" smtClean="0"/>
              <a:t>5. Work like a network</a:t>
            </a:r>
          </a:p>
          <a:p>
            <a:r>
              <a:rPr lang="en-US" sz="900" dirty="0" smtClean="0"/>
              <a:t>-------------------</a:t>
            </a:r>
          </a:p>
          <a:p>
            <a:endParaRPr lang="en-US" sz="900" spc="-70" dirty="0" smtClean="0">
              <a:gradFill>
                <a:gsLst>
                  <a:gs pos="2917">
                    <a:schemeClr val="bg2"/>
                  </a:gs>
                  <a:gs pos="95000">
                    <a:schemeClr val="bg2"/>
                  </a:gs>
                </a:gsLst>
                <a:lin ang="5400000" scaled="0"/>
              </a:gradFill>
            </a:endParaRPr>
          </a:p>
        </p:txBody>
      </p:sp>
      <p:sp>
        <p:nvSpPr>
          <p:cNvPr id="6" name="Date Placeholder 5"/>
          <p:cNvSpPr>
            <a:spLocks noGrp="1"/>
          </p:cNvSpPr>
          <p:nvPr>
            <p:ph type="dt" idx="12"/>
          </p:nvPr>
        </p:nvSpPr>
        <p:spPr/>
        <p:txBody>
          <a:bodyPr/>
          <a:lstStyle/>
          <a:p>
            <a:fld id="{D4664A66-7F43-48D1-91D2-AE7A931D6495}" type="datetime1">
              <a:rPr lang="en-US" smtClean="0"/>
              <a:t>9/8/2016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9"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2835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15</a:t>
            </a:fld>
            <a:endParaRPr lang="en-US" dirty="0"/>
          </a:p>
        </p:txBody>
      </p:sp>
    </p:spTree>
    <p:extLst>
      <p:ext uri="{BB962C8B-B14F-4D97-AF65-F5344CB8AC3E}">
        <p14:creationId xmlns:p14="http://schemas.microsoft.com/office/powerpoint/2010/main" val="29485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17</a:t>
            </a:fld>
            <a:endParaRPr lang="en-US" dirty="0"/>
          </a:p>
        </p:txBody>
      </p:sp>
    </p:spTree>
    <p:extLst>
      <p:ext uri="{BB962C8B-B14F-4D97-AF65-F5344CB8AC3E}">
        <p14:creationId xmlns:p14="http://schemas.microsoft.com/office/powerpoint/2010/main" val="1373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19</a:t>
            </a:fld>
            <a:endParaRPr lang="en-US" dirty="0"/>
          </a:p>
        </p:txBody>
      </p:sp>
    </p:spTree>
    <p:extLst>
      <p:ext uri="{BB962C8B-B14F-4D97-AF65-F5344CB8AC3E}">
        <p14:creationId xmlns:p14="http://schemas.microsoft.com/office/powerpoint/2010/main" val="74743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21</a:t>
            </a:fld>
            <a:endParaRPr lang="en-US" dirty="0"/>
          </a:p>
        </p:txBody>
      </p:sp>
    </p:spTree>
    <p:extLst>
      <p:ext uri="{BB962C8B-B14F-4D97-AF65-F5344CB8AC3E}">
        <p14:creationId xmlns:p14="http://schemas.microsoft.com/office/powerpoint/2010/main" val="82510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23</a:t>
            </a:fld>
            <a:endParaRPr lang="en-US" dirty="0"/>
          </a:p>
        </p:txBody>
      </p:sp>
    </p:spTree>
    <p:extLst>
      <p:ext uri="{BB962C8B-B14F-4D97-AF65-F5344CB8AC3E}">
        <p14:creationId xmlns:p14="http://schemas.microsoft.com/office/powerpoint/2010/main" val="266739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25</a:t>
            </a:fld>
            <a:endParaRPr lang="en-US" dirty="0"/>
          </a:p>
        </p:txBody>
      </p:sp>
    </p:spTree>
    <p:extLst>
      <p:ext uri="{BB962C8B-B14F-4D97-AF65-F5344CB8AC3E}">
        <p14:creationId xmlns:p14="http://schemas.microsoft.com/office/powerpoint/2010/main" val="3378117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27</a:t>
            </a:fld>
            <a:endParaRPr lang="en-US" dirty="0"/>
          </a:p>
        </p:txBody>
      </p:sp>
    </p:spTree>
    <p:extLst>
      <p:ext uri="{BB962C8B-B14F-4D97-AF65-F5344CB8AC3E}">
        <p14:creationId xmlns:p14="http://schemas.microsoft.com/office/powerpoint/2010/main" val="1196138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28</a:t>
            </a:fld>
            <a:endParaRPr lang="en-US" dirty="0"/>
          </a:p>
        </p:txBody>
      </p:sp>
    </p:spTree>
    <p:extLst>
      <p:ext uri="{BB962C8B-B14F-4D97-AF65-F5344CB8AC3E}">
        <p14:creationId xmlns:p14="http://schemas.microsoft.com/office/powerpoint/2010/main" val="4273713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BB6559B-C68D-49B4-97AE-9BB74C417927}" type="datetime1">
              <a:rPr lang="en-US" smtClean="0"/>
              <a:t>9/8/2016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30</a:t>
            </a:fld>
            <a:endParaRPr lang="en-US" dirty="0"/>
          </a:p>
        </p:txBody>
      </p:sp>
    </p:spTree>
    <p:extLst>
      <p:ext uri="{BB962C8B-B14F-4D97-AF65-F5344CB8AC3E}">
        <p14:creationId xmlns:p14="http://schemas.microsoft.com/office/powerpoint/2010/main" val="369592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895D59B2-0670-964E-B82C-E84CBE5FB555}" type="slidenum">
              <a:rPr lang="en-US"/>
              <a:pPr>
                <a:defRPr/>
              </a:pPr>
              <a:t>2</a:t>
            </a:fld>
            <a:endParaRPr lang="en-US" dirty="0"/>
          </a:p>
        </p:txBody>
      </p:sp>
    </p:spTree>
    <p:extLst>
      <p:ext uri="{BB962C8B-B14F-4D97-AF65-F5344CB8AC3E}">
        <p14:creationId xmlns:p14="http://schemas.microsoft.com/office/powerpoint/2010/main" val="409465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505BD5-07C7-4FB6-AFBC-1B7B235D23A5}" type="datetime1">
              <a:rPr lang="en-US" smtClean="0"/>
              <a:t>9/8/2016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40540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505BD5-07C7-4FB6-AFBC-1B7B235D23A5}" type="datetime1">
              <a:rPr lang="en-US" smtClean="0"/>
              <a:t>9/8/2016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4</a:t>
            </a:fld>
            <a:endParaRPr lang="en-US" dirty="0"/>
          </a:p>
        </p:txBody>
      </p:sp>
    </p:spTree>
    <p:extLst>
      <p:ext uri="{BB962C8B-B14F-4D97-AF65-F5344CB8AC3E}">
        <p14:creationId xmlns:p14="http://schemas.microsoft.com/office/powerpoint/2010/main" val="167044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6</a:t>
            </a:fld>
            <a:endParaRPr lang="en-US" dirty="0"/>
          </a:p>
        </p:txBody>
      </p:sp>
    </p:spTree>
    <p:extLst>
      <p:ext uri="{BB962C8B-B14F-4D97-AF65-F5344CB8AC3E}">
        <p14:creationId xmlns:p14="http://schemas.microsoft.com/office/powerpoint/2010/main" val="149180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8</a:t>
            </a:fld>
            <a:endParaRPr lang="en-US" dirty="0"/>
          </a:p>
        </p:txBody>
      </p:sp>
    </p:spTree>
    <p:extLst>
      <p:ext uri="{BB962C8B-B14F-4D97-AF65-F5344CB8AC3E}">
        <p14:creationId xmlns:p14="http://schemas.microsoft.com/office/powerpoint/2010/main" val="271075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10</a:t>
            </a:fld>
            <a:endParaRPr lang="en-US" dirty="0"/>
          </a:p>
        </p:txBody>
      </p:sp>
    </p:spTree>
    <p:extLst>
      <p:ext uri="{BB962C8B-B14F-4D97-AF65-F5344CB8AC3E}">
        <p14:creationId xmlns:p14="http://schemas.microsoft.com/office/powerpoint/2010/main" val="91129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12</a:t>
            </a:fld>
            <a:endParaRPr lang="en-US" dirty="0"/>
          </a:p>
        </p:txBody>
      </p:sp>
    </p:spTree>
    <p:extLst>
      <p:ext uri="{BB962C8B-B14F-4D97-AF65-F5344CB8AC3E}">
        <p14:creationId xmlns:p14="http://schemas.microsoft.com/office/powerpoint/2010/main" val="95889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14</a:t>
            </a:fld>
            <a:endParaRPr lang="en-US" dirty="0"/>
          </a:p>
        </p:txBody>
      </p:sp>
    </p:spTree>
    <p:extLst>
      <p:ext uri="{BB962C8B-B14F-4D97-AF65-F5344CB8AC3E}">
        <p14:creationId xmlns:p14="http://schemas.microsoft.com/office/powerpoint/2010/main" val="4240084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842" y="5033094"/>
            <a:ext cx="5432229" cy="1881715"/>
          </a:xfrm>
          <a:prstGeom prst="rect">
            <a:avLst/>
          </a:prstGeom>
        </p:spPr>
      </p:pic>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0" y="1447800"/>
            <a:ext cx="2437764"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08745" y="1671271"/>
            <a:ext cx="8164144"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77066303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4804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669432"/>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920638" y="1917954"/>
            <a:ext cx="10237787" cy="997196"/>
          </a:xfrm>
        </p:spPr>
        <p:txBody>
          <a:bodyPr anchor="b" anchorCtr="0"/>
          <a:lstStyle>
            <a:lvl1pPr>
              <a:defRPr sz="6000" spc="-150" baseline="0">
                <a:solidFill>
                  <a:schemeClr val="tx1">
                    <a:lumMod val="65000"/>
                    <a:lumOff val="35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631927"/>
            <a:ext cx="10237787" cy="498598"/>
          </a:xfrm>
        </p:spPr>
        <p:txBody>
          <a:bodyPr>
            <a:noAutofit/>
          </a:bodyPr>
          <a:lstStyle>
            <a:lvl1pPr marL="0" indent="0">
              <a:spcBef>
                <a:spcPts val="0"/>
              </a:spcBef>
              <a:buNone/>
              <a:defRPr spc="0" baseline="0">
                <a:solidFill>
                  <a:srgbClr val="EB3C00"/>
                </a:solidFill>
                <a:latin typeface="+mj-lt"/>
              </a:defRPr>
            </a:lvl1pPr>
          </a:lstStyle>
          <a:p>
            <a:pPr lvl="0"/>
            <a:r>
              <a:rPr lang="en-US" dirty="0" smtClean="0"/>
              <a:t>Speaker Title</a:t>
            </a:r>
            <a:endParaRPr lang="en-US" dirty="0"/>
          </a:p>
        </p:txBody>
      </p:sp>
      <p:sp>
        <p:nvSpPr>
          <p:cNvPr id="3" name="Rectangle 2"/>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7051733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9" name="Rectangle 8"/>
          <p:cNvSpPr/>
          <p:nvPr/>
        </p:nvSpPr>
        <p:spPr bwMode="auto">
          <a:xfrm>
            <a:off x="0" y="230909"/>
            <a:ext cx="12188825" cy="6714781"/>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519112" y="2819603"/>
            <a:ext cx="11149013" cy="1218795"/>
          </a:xfrm>
        </p:spPr>
        <p:txBody>
          <a:bodyPr anchor="b" anchorCtr="0"/>
          <a:lstStyle>
            <a:lvl1pPr>
              <a:defRPr sz="6000" spc="-150" baseline="0">
                <a:solidFill>
                  <a:srgbClr val="EB3C00"/>
                </a:solidFill>
              </a:defRPr>
            </a:lvl1pPr>
          </a:lstStyle>
          <a:p>
            <a:r>
              <a:rPr lang="en-US" dirty="0" smtClean="0"/>
              <a:t>Click to edit title style</a:t>
            </a:r>
            <a:endParaRPr lang="en-US" dirty="0"/>
          </a:p>
        </p:txBody>
      </p:sp>
      <p:sp>
        <p:nvSpPr>
          <p:cNvPr id="5" name="Rectangle 4"/>
          <p:cNvSpPr/>
          <p:nvPr userDrawn="1"/>
        </p:nvSpPr>
        <p:spPr bwMode="auto">
          <a:xfrm>
            <a:off x="0" y="230909"/>
            <a:ext cx="12188825" cy="6714781"/>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98157291"/>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10" name="Rectangle 9"/>
          <p:cNvSpPr/>
          <p:nvPr/>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Subtitle 2"/>
          <p:cNvSpPr>
            <a:spLocks noGrp="1"/>
          </p:cNvSpPr>
          <p:nvPr>
            <p:ph type="subTitle" idx="1"/>
          </p:nvPr>
        </p:nvSpPr>
        <p:spPr>
          <a:xfrm>
            <a:off x="973139" y="5182509"/>
            <a:ext cx="10237786" cy="461665"/>
          </a:xfrm>
        </p:spPr>
        <p:txBody>
          <a:bodyPr>
            <a:noAutofit/>
          </a:bodyPr>
          <a:lstStyle>
            <a:lvl1pPr marL="0" indent="0" algn="l">
              <a:lnSpc>
                <a:spcPct val="90000"/>
              </a:lnSpc>
              <a:spcBef>
                <a:spcPts val="0"/>
              </a:spcBef>
              <a:buNone/>
              <a:defRPr lang="en-US" sz="3600" kern="1200" spc="-70" baseline="0" dirty="0">
                <a:solidFill>
                  <a:schemeClr val="tx1">
                    <a:lumMod val="65000"/>
                    <a:lumOff val="35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3578787"/>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80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5400" spc="-150">
                <a:solidFill>
                  <a:schemeClr val="tx1">
                    <a:lumMod val="65000"/>
                    <a:lumOff val="35000"/>
                  </a:schemeClr>
                </a:solidFill>
              </a:defRPr>
            </a:lvl1pPr>
          </a:lstStyle>
          <a:p>
            <a:pPr lvl="0"/>
            <a:r>
              <a:rPr lang="en-US" smtClean="0"/>
              <a:t>Click to edit Master text styles</a:t>
            </a:r>
          </a:p>
        </p:txBody>
      </p:sp>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95949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solidFill>
                  <a:schemeClr val="tx1">
                    <a:lumMod val="75000"/>
                    <a:lumOff val="25000"/>
                  </a:schemeClr>
                </a:solidFill>
                <a:latin typeface="+mj-lt"/>
              </a:defRPr>
            </a:lvl2pPr>
            <a:lvl3pPr marL="231775"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4" name="Rectangle 13"/>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37032286"/>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latin typeface="+mj-lt"/>
              </a:defRPr>
            </a:lvl2pPr>
            <a:lvl3pPr marL="231775"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6300637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pos="335">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j-lt"/>
              </a:defRPr>
            </a:lvl2pPr>
            <a:lvl3pPr marL="741363" indent="-223838">
              <a:buFont typeface="Wingdings" pitchFamily="2" charset="2"/>
              <a:buChar char=""/>
              <a:tabLst/>
              <a:defRPr>
                <a:latin typeface="+mj-lt"/>
              </a:defRPr>
            </a:lvl3pPr>
            <a:lvl4pPr marL="914400" indent="-173038">
              <a:buFont typeface="Wingdings" pitchFamily="2" charset="2"/>
              <a:buChar char=""/>
              <a:defRPr>
                <a:latin typeface="+mj-lt"/>
              </a:defRPr>
            </a:lvl4pPr>
            <a:lvl5pPr marL="1087438" indent="-173038">
              <a:buFont typeface="Wingdings" pitchFamily="2" charset="2"/>
              <a:buChar char=""/>
              <a:tabLst/>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39556550"/>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solidFill>
                  <a:schemeClr val="tx1">
                    <a:lumMod val="75000"/>
                    <a:lumOff val="25000"/>
                  </a:schemeClr>
                </a:solidFill>
                <a:latin typeface="+mj-lt"/>
                <a:ea typeface="+mn-ea"/>
                <a:cs typeface="+mn-cs"/>
              </a:defRPr>
            </a:lvl1pPr>
            <a:lvl2pPr marL="520700" indent="-228600">
              <a:defRPr sz="2000">
                <a:solidFill>
                  <a:schemeClr val="tx1">
                    <a:lumMod val="75000"/>
                    <a:lumOff val="25000"/>
                  </a:schemeClr>
                </a:solidFill>
                <a:latin typeface="+mj-lt"/>
              </a:defRPr>
            </a:lvl2pPr>
            <a:lvl3pPr marL="685800" indent="-165100">
              <a:tabLst/>
              <a:defRPr sz="2000">
                <a:solidFill>
                  <a:schemeClr val="tx1">
                    <a:lumMod val="75000"/>
                    <a:lumOff val="25000"/>
                  </a:schemeClr>
                </a:solidFill>
                <a:latin typeface="+mj-lt"/>
              </a:defRPr>
            </a:lvl3pPr>
            <a:lvl4pPr marL="863600" indent="-177800">
              <a:defRPr>
                <a:solidFill>
                  <a:schemeClr val="tx1">
                    <a:lumMod val="75000"/>
                    <a:lumOff val="25000"/>
                  </a:schemeClr>
                </a:solidFill>
                <a:latin typeface="+mj-lt"/>
              </a:defRPr>
            </a:lvl4pPr>
            <a:lvl5pPr marL="1028700" indent="-165100">
              <a:tabLst/>
              <a:defRPr>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solidFill>
                  <a:schemeClr val="tx1">
                    <a:lumMod val="75000"/>
                    <a:lumOff val="25000"/>
                  </a:schemeClr>
                </a:solidFill>
                <a:latin typeface="+mj-lt"/>
                <a:ea typeface="+mn-ea"/>
                <a:cs typeface="+mn-cs"/>
              </a:defRPr>
            </a:lvl1pPr>
            <a:lvl2pPr marL="635000" indent="-342900">
              <a:defRPr lang="en-US" sz="2000" kern="1200" spc="0" baseline="0" dirty="0" smtClean="0">
                <a:solidFill>
                  <a:schemeClr val="tx1">
                    <a:lumMod val="75000"/>
                    <a:lumOff val="25000"/>
                  </a:schemeClr>
                </a:solidFill>
                <a:latin typeface="+mj-lt"/>
                <a:ea typeface="+mn-ea"/>
                <a:cs typeface="+mn-cs"/>
              </a:defRPr>
            </a:lvl2pPr>
            <a:lvl3pPr marL="863600" indent="-342900">
              <a:defRPr lang="en-US" sz="2000" kern="1200" spc="0" baseline="0" dirty="0" smtClean="0">
                <a:solidFill>
                  <a:schemeClr val="tx1">
                    <a:lumMod val="75000"/>
                    <a:lumOff val="25000"/>
                  </a:schemeClr>
                </a:solidFill>
                <a:latin typeface="+mj-lt"/>
                <a:ea typeface="+mn-ea"/>
                <a:cs typeface="+mn-cs"/>
              </a:defRPr>
            </a:lvl3pPr>
            <a:lvl4pPr marL="1028700" indent="-342900">
              <a:defRPr lang="en-US" sz="2000" kern="1200" spc="0" baseline="0" dirty="0" smtClean="0">
                <a:solidFill>
                  <a:schemeClr val="tx1">
                    <a:lumMod val="75000"/>
                    <a:lumOff val="25000"/>
                  </a:schemeClr>
                </a:solidFill>
                <a:latin typeface="+mj-lt"/>
                <a:ea typeface="+mn-ea"/>
                <a:cs typeface="+mn-cs"/>
              </a:defRPr>
            </a:lvl4pPr>
            <a:lvl5pPr marL="1206500" indent="-342900">
              <a:defRPr lang="en-US" sz="2000" kern="1200" spc="0" baseline="0" dirty="0">
                <a:solidFill>
                  <a:schemeClr val="tx1">
                    <a:lumMod val="75000"/>
                    <a:lumOff val="25000"/>
                  </a:schemeClr>
                </a:solidFill>
                <a:latin typeface="+mj-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2" name="Rectangle 11"/>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13711751"/>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solidFill>
                  <a:schemeClr val="tx1">
                    <a:lumMod val="75000"/>
                    <a:lumOff val="25000"/>
                  </a:schemeClr>
                </a:solidFill>
                <a:latin typeface="+mj-lt"/>
              </a:defRPr>
            </a:lvl2pPr>
            <a:lvl3pPr marL="233363"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7001441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96721169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latin typeface="+mj-lt"/>
              </a:defRPr>
            </a:lvl2pPr>
            <a:lvl3pPr marL="233363"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solidFill>
                  <a:schemeClr val="tx1">
                    <a:lumMod val="75000"/>
                    <a:lumOff val="25000"/>
                  </a:schemeClr>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2" name="Rectangle 11"/>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4" name="Rectangle 13"/>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69305809"/>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0" y="1447800"/>
            <a:ext cx="2437764"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08745" y="1671271"/>
            <a:ext cx="8164144"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a:xfrm>
            <a:off x="519112" y="437608"/>
            <a:ext cx="11149013" cy="747897"/>
          </a:xfrm>
        </p:spPr>
        <p:txBody>
          <a:bodyPr>
            <a:noAutofit/>
          </a:bodyPr>
          <a:lstStyle>
            <a:lvl1pPr>
              <a:defRPr/>
            </a:lvl1pPr>
          </a:lstStyle>
          <a:p>
            <a:r>
              <a:rPr lang="en-US" smtClean="0"/>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5430076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a:xfrm>
            <a:off x="519112" y="437608"/>
            <a:ext cx="11149013" cy="747897"/>
          </a:xfrm>
        </p:spPr>
        <p:txBody>
          <a:bodyPr>
            <a:noAutofit/>
          </a:bodyPr>
          <a:lstStyle>
            <a:lvl1pPr>
              <a:defRPr/>
            </a:lvl1pPr>
          </a:lstStyle>
          <a:p>
            <a:r>
              <a:rPr lang="en-US" smtClean="0"/>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517634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2997457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8" name="Rectangle 7"/>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9564309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7973804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p:nvCxnSpPr>
        <p:spPr>
          <a:xfrm>
            <a:off x="-18071" y="3196533"/>
            <a:ext cx="12207875" cy="0"/>
          </a:xfrm>
          <a:prstGeom prst="line">
            <a:avLst/>
          </a:prstGeom>
          <a:ln w="76200">
            <a:solidFill>
              <a:srgbClr val="48C8F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13" name="Straight Connector 12"/>
          <p:cNvCxnSpPr/>
          <p:nvPr userDrawn="1"/>
        </p:nvCxnSpPr>
        <p:spPr>
          <a:xfrm>
            <a:off x="-18071" y="3196533"/>
            <a:ext cx="12207875" cy="0"/>
          </a:xfrm>
          <a:prstGeom prst="line">
            <a:avLst/>
          </a:prstGeom>
          <a:ln w="76200">
            <a:solidFill>
              <a:srgbClr val="48C8F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40553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5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p:nvCxnSpPr>
        <p:spPr>
          <a:xfrm>
            <a:off x="-18071" y="3196533"/>
            <a:ext cx="12207875" cy="0"/>
          </a:xfrm>
          <a:prstGeom prst="line">
            <a:avLst/>
          </a:prstGeom>
          <a:ln w="76200">
            <a:solidFill>
              <a:srgbClr val="00D7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13" name="Straight Connector 12"/>
          <p:cNvCxnSpPr/>
          <p:nvPr userDrawn="1"/>
        </p:nvCxnSpPr>
        <p:spPr>
          <a:xfrm>
            <a:off x="-18071" y="3196533"/>
            <a:ext cx="12207875" cy="0"/>
          </a:xfrm>
          <a:prstGeom prst="line">
            <a:avLst/>
          </a:prstGeom>
          <a:ln w="76200">
            <a:solidFill>
              <a:srgbClr val="00D7CA"/>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97888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6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p:nvCxnSpPr>
        <p:spPr>
          <a:xfrm>
            <a:off x="-18071" y="3196533"/>
            <a:ext cx="12207875" cy="0"/>
          </a:xfrm>
          <a:prstGeom prst="line">
            <a:avLst/>
          </a:prstGeom>
          <a:ln w="76200">
            <a:solidFill>
              <a:srgbClr val="FEB8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13" name="Straight Connector 12"/>
          <p:cNvCxnSpPr/>
          <p:nvPr userDrawn="1"/>
        </p:nvCxnSpPr>
        <p:spPr>
          <a:xfrm>
            <a:off x="-18071" y="3196533"/>
            <a:ext cx="12207875" cy="0"/>
          </a:xfrm>
          <a:prstGeom prst="line">
            <a:avLst/>
          </a:prstGeom>
          <a:ln w="76200">
            <a:solidFill>
              <a:srgbClr val="FEB8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63138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48C8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white">
          <a:xfrm>
            <a:off x="-9525" y="0"/>
            <a:ext cx="12198350" cy="3222171"/>
          </a:xfrm>
          <a:prstGeom prst="rect">
            <a:avLst/>
          </a:prstGeom>
          <a:solidFill>
            <a:srgbClr val="48C8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652957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385724618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00D7C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white">
          <a:xfrm>
            <a:off x="-9525" y="0"/>
            <a:ext cx="12198350" cy="3222171"/>
          </a:xfrm>
          <a:prstGeom prst="rect">
            <a:avLst/>
          </a:prstGeom>
          <a:solidFill>
            <a:srgbClr val="00D7C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69637853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FEB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white">
          <a:xfrm>
            <a:off x="-9525" y="0"/>
            <a:ext cx="12198350" cy="3222171"/>
          </a:xfrm>
          <a:prstGeom prst="rect">
            <a:avLst/>
          </a:prstGeom>
          <a:solidFill>
            <a:srgbClr val="FEB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52837937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11" name="Rectangle 10"/>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1447801"/>
            <a:ext cx="4239986"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1688256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
        <p:nvSpPr>
          <p:cNvPr id="11" name="Rectangle 10"/>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19184835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13" name="Rectangle 12"/>
          <p:cNvSpPr/>
          <p:nvPr/>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solidFill>
                  <a:schemeClr val="tx1">
                    <a:lumMod val="65000"/>
                    <a:lumOff val="35000"/>
                  </a:schemeClr>
                </a:solidFill>
                <a:latin typeface="+mj-lt"/>
              </a:defRPr>
            </a:lvl1pPr>
            <a:lvl2pPr>
              <a:defRPr sz="6400">
                <a:solidFill>
                  <a:schemeClr val="tx2"/>
                </a:solidFill>
                <a:latin typeface="+mn-lt"/>
              </a:defRPr>
            </a:lvl2pPr>
          </a:lstStyle>
          <a:p>
            <a:pPr lvl="0"/>
            <a:r>
              <a:rPr lang="en-US" dirty="0" smtClean="0"/>
              <a:t>“Click to edit Master text styles”</a:t>
            </a: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spc="0">
                <a:solidFill>
                  <a:srgbClr val="EB3C00"/>
                </a:solidFill>
                <a:latin typeface="+mj-lt"/>
              </a:defRPr>
            </a:lvl1pPr>
            <a:lvl2pPr>
              <a:defRPr sz="6400">
                <a:solidFill>
                  <a:schemeClr val="tx2"/>
                </a:solidFill>
                <a:latin typeface="+mn-lt"/>
              </a:defRPr>
            </a:lvl2pPr>
          </a:lstStyle>
          <a:p>
            <a:pPr lvl="0"/>
            <a:r>
              <a:rPr lang="en-US" smtClean="0"/>
              <a:t>Click to edit Master text styles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8" name="Rectangle 17"/>
          <p:cNvSpPr/>
          <p:nvPr/>
        </p:nvSpPr>
        <p:spPr bwMode="auto">
          <a:xfrm>
            <a:off x="544186" y="6381717"/>
            <a:ext cx="284052" cy="2840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Slide Number Placeholder 9"/>
          <p:cNvSpPr>
            <a:spLocks noGrp="1"/>
          </p:cNvSpPr>
          <p:nvPr>
            <p:ph type="sldNum" sz="quarter" idx="12"/>
          </p:nvPr>
        </p:nvSpPr>
        <p:spPr>
          <a:xfrm>
            <a:off x="469204" y="6414015"/>
            <a:ext cx="475576" cy="219456"/>
          </a:xfrm>
          <a:prstGeom prst="rect">
            <a:avLst/>
          </a:prstGeom>
        </p:spPr>
        <p:txBody>
          <a:bodyPr lIns="121899" tIns="60949" rIns="121899" bIns="60949" anchor="ctr"/>
          <a:lstStyle>
            <a:lvl1pPr algn="l">
              <a:defRPr sz="1200">
                <a:solidFill>
                  <a:schemeClr val="bg1"/>
                </a:solidFill>
              </a:defRPr>
            </a:lvl1pPr>
          </a:lstStyle>
          <a:p>
            <a:fld id="{727B4C2D-45E2-4621-8491-2995EB46A674}"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969" y="6272389"/>
            <a:ext cx="1339210" cy="460668"/>
          </a:xfrm>
          <a:prstGeom prst="rect">
            <a:avLst/>
          </a:prstGeom>
        </p:spPr>
      </p:pic>
      <p:sp>
        <p:nvSpPr>
          <p:cNvPr id="9" name="Rectangle 8"/>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644172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865380156"/>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427371"/>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87508882"/>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861215984"/>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7982" y="6356351"/>
            <a:ext cx="2742486" cy="365125"/>
          </a:xfrm>
          <a:prstGeom prst="rect">
            <a:avLst/>
          </a:prstGeom>
        </p:spPr>
        <p:txBody>
          <a:bodyPr/>
          <a:lstStyle/>
          <a:p>
            <a:fld id="{83E8712B-6122-4A41-8161-5DA912CAEBC0}" type="datetimeFigureOut">
              <a:rPr lang="en-US" smtClean="0"/>
              <a:t>9/8/2016</a:t>
            </a:fld>
            <a:endParaRPr lang="en-US"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08357" y="6356351"/>
            <a:ext cx="2742486" cy="365125"/>
          </a:xfrm>
          <a:prstGeom prst="rect">
            <a:avLst/>
          </a:prstGeom>
        </p:spPr>
        <p:txBody>
          <a:bodyPr/>
          <a:lstStyle/>
          <a:p>
            <a:fld id="{F6B55F86-5FFA-4C9E-8D93-E7AA9F991C8C}"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32375595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991606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158586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868220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164494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219842662"/>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145394170"/>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028864796"/>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863787008"/>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746569"/>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Blank Slide Orange">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83638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2350279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95311"/>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319253"/>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62290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6926722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795969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542615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0657508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259678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587076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167794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07112473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6095944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75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1079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Slide Orange">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85003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920638" y="1917954"/>
            <a:ext cx="10237787" cy="997196"/>
          </a:xfrm>
        </p:spPr>
        <p:txBody>
          <a:bodyPr anchor="b" anchorCtr="0"/>
          <a:lstStyle>
            <a:lvl1pPr>
              <a:defRPr sz="6000" spc="-150" baseline="0">
                <a:solidFill>
                  <a:schemeClr val="tx1">
                    <a:lumMod val="65000"/>
                    <a:lumOff val="35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631927"/>
            <a:ext cx="10237787" cy="498598"/>
          </a:xfrm>
        </p:spPr>
        <p:txBody>
          <a:bodyPr>
            <a:noAutofit/>
          </a:bodyPr>
          <a:lstStyle>
            <a:lvl1pPr marL="0" indent="0">
              <a:spcBef>
                <a:spcPts val="0"/>
              </a:spcBef>
              <a:buNone/>
              <a:defRPr spc="0" baseline="0">
                <a:solidFill>
                  <a:srgbClr val="EB3C00"/>
                </a:solidFill>
                <a:latin typeface="+mj-lt"/>
              </a:defRPr>
            </a:lvl1pPr>
          </a:lstStyle>
          <a:p>
            <a:pPr lvl="0"/>
            <a:r>
              <a:rPr lang="en-US" dirty="0" smtClean="0"/>
              <a:t>Speaker Title</a:t>
            </a:r>
            <a:endParaRPr lang="en-US" dirty="0"/>
          </a:p>
        </p:txBody>
      </p:sp>
      <p:sp>
        <p:nvSpPr>
          <p:cNvPr id="3" name="Rectangle 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2654129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bwMode="auto">
          <a:xfrm>
            <a:off x="0" y="230909"/>
            <a:ext cx="12188825" cy="6714781"/>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519112" y="2819603"/>
            <a:ext cx="11149013" cy="1218795"/>
          </a:xfrm>
        </p:spPr>
        <p:txBody>
          <a:bodyPr anchor="b" anchorCtr="0"/>
          <a:lstStyle>
            <a:lvl1pPr>
              <a:defRPr sz="6000" spc="-150" baseline="0">
                <a:solidFill>
                  <a:srgbClr val="EB3C00"/>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424205859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10" name="Rectangle 9"/>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Subtitle 2"/>
          <p:cNvSpPr>
            <a:spLocks noGrp="1"/>
          </p:cNvSpPr>
          <p:nvPr>
            <p:ph type="subTitle" idx="1"/>
          </p:nvPr>
        </p:nvSpPr>
        <p:spPr>
          <a:xfrm>
            <a:off x="973139" y="5182509"/>
            <a:ext cx="10237786" cy="461665"/>
          </a:xfrm>
        </p:spPr>
        <p:txBody>
          <a:bodyPr>
            <a:noAutofit/>
          </a:bodyPr>
          <a:lstStyle>
            <a:lvl1pPr marL="0" indent="0" algn="l">
              <a:lnSpc>
                <a:spcPct val="90000"/>
              </a:lnSpc>
              <a:spcBef>
                <a:spcPts val="0"/>
              </a:spcBef>
              <a:buNone/>
              <a:defRPr lang="en-US" sz="3600" kern="1200" spc="-70" baseline="0" dirty="0">
                <a:solidFill>
                  <a:schemeClr val="tx1">
                    <a:lumMod val="65000"/>
                    <a:lumOff val="35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138" y="3578787"/>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80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5400" spc="-150">
                <a:solidFill>
                  <a:schemeClr val="tx1">
                    <a:lumMod val="65000"/>
                    <a:lumOff val="35000"/>
                  </a:schemeClr>
                </a:solidFill>
              </a:defRPr>
            </a:lvl1pPr>
          </a:lstStyle>
          <a:p>
            <a:pPr lvl="0"/>
            <a:r>
              <a:rPr lang="en-US" dirty="0" smtClean="0"/>
              <a:t>Click to edit Master text styles</a:t>
            </a:r>
          </a:p>
        </p:txBody>
      </p:sp>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27910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solidFill>
                  <a:schemeClr val="tx1">
                    <a:lumMod val="75000"/>
                    <a:lumOff val="25000"/>
                  </a:schemeClr>
                </a:solidFill>
                <a:latin typeface="+mj-lt"/>
              </a:defRPr>
            </a:lvl2pPr>
            <a:lvl3pPr marL="231775"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7178888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latin typeface="+mj-lt"/>
              </a:defRPr>
            </a:lvl2pPr>
            <a:lvl3pPr marL="231775"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682210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pos="3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j-lt"/>
              </a:defRPr>
            </a:lvl2pPr>
            <a:lvl3pPr marL="741363" indent="-223838">
              <a:buFont typeface="Wingdings" pitchFamily="2" charset="2"/>
              <a:buChar char=""/>
              <a:tabLst/>
              <a:defRPr>
                <a:latin typeface="+mj-lt"/>
              </a:defRPr>
            </a:lvl3pPr>
            <a:lvl4pPr marL="914400" indent="-173038">
              <a:buFont typeface="Wingdings" pitchFamily="2" charset="2"/>
              <a:buChar char=""/>
              <a:defRPr>
                <a:latin typeface="+mj-lt"/>
              </a:defRPr>
            </a:lvl4pPr>
            <a:lvl5pPr marL="1087438" indent="-173038">
              <a:buFont typeface="Wingdings" pitchFamily="2" charset="2"/>
              <a:buChar char=""/>
              <a:tabLst/>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1790635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solidFill>
                  <a:schemeClr val="tx1">
                    <a:lumMod val="75000"/>
                    <a:lumOff val="25000"/>
                  </a:schemeClr>
                </a:solidFill>
                <a:latin typeface="+mj-lt"/>
                <a:ea typeface="+mn-ea"/>
                <a:cs typeface="+mn-cs"/>
              </a:defRPr>
            </a:lvl1pPr>
            <a:lvl2pPr marL="520700" indent="-228600">
              <a:defRPr sz="2000">
                <a:solidFill>
                  <a:schemeClr val="tx1">
                    <a:lumMod val="75000"/>
                    <a:lumOff val="25000"/>
                  </a:schemeClr>
                </a:solidFill>
                <a:latin typeface="+mj-lt"/>
              </a:defRPr>
            </a:lvl2pPr>
            <a:lvl3pPr marL="685800" indent="-165100">
              <a:tabLst/>
              <a:defRPr sz="2000">
                <a:solidFill>
                  <a:schemeClr val="tx1">
                    <a:lumMod val="75000"/>
                    <a:lumOff val="25000"/>
                  </a:schemeClr>
                </a:solidFill>
                <a:latin typeface="+mj-lt"/>
              </a:defRPr>
            </a:lvl3pPr>
            <a:lvl4pPr marL="863600" indent="-177800">
              <a:defRPr>
                <a:solidFill>
                  <a:schemeClr val="tx1">
                    <a:lumMod val="75000"/>
                    <a:lumOff val="25000"/>
                  </a:schemeClr>
                </a:solidFill>
                <a:latin typeface="+mj-lt"/>
              </a:defRPr>
            </a:lvl4pPr>
            <a:lvl5pPr marL="1028700" indent="-165100">
              <a:tabLst/>
              <a:defRPr>
                <a:solidFill>
                  <a:schemeClr val="tx1">
                    <a:lumMod val="75000"/>
                    <a:lumOff val="2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7928" y="1447800"/>
            <a:ext cx="5394960"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solidFill>
                  <a:schemeClr val="tx1">
                    <a:lumMod val="75000"/>
                    <a:lumOff val="25000"/>
                  </a:schemeClr>
                </a:solidFill>
                <a:latin typeface="+mj-lt"/>
                <a:ea typeface="+mn-ea"/>
                <a:cs typeface="+mn-cs"/>
              </a:defRPr>
            </a:lvl1pPr>
            <a:lvl2pPr marL="635000" indent="-342900">
              <a:defRPr lang="en-US" sz="2000" kern="1200" spc="0" baseline="0" dirty="0" smtClean="0">
                <a:solidFill>
                  <a:schemeClr val="tx1">
                    <a:lumMod val="75000"/>
                    <a:lumOff val="25000"/>
                  </a:schemeClr>
                </a:solidFill>
                <a:latin typeface="+mj-lt"/>
                <a:ea typeface="+mn-ea"/>
                <a:cs typeface="+mn-cs"/>
              </a:defRPr>
            </a:lvl2pPr>
            <a:lvl3pPr marL="863600" indent="-342900">
              <a:defRPr lang="en-US" sz="2000" kern="1200" spc="0" baseline="0" dirty="0" smtClean="0">
                <a:solidFill>
                  <a:schemeClr val="tx1">
                    <a:lumMod val="75000"/>
                    <a:lumOff val="25000"/>
                  </a:schemeClr>
                </a:solidFill>
                <a:latin typeface="+mj-lt"/>
                <a:ea typeface="+mn-ea"/>
                <a:cs typeface="+mn-cs"/>
              </a:defRPr>
            </a:lvl3pPr>
            <a:lvl4pPr marL="1028700" indent="-342900">
              <a:defRPr lang="en-US" sz="2000" kern="1200" spc="0" baseline="0" dirty="0" smtClean="0">
                <a:solidFill>
                  <a:schemeClr val="tx1">
                    <a:lumMod val="75000"/>
                    <a:lumOff val="25000"/>
                  </a:schemeClr>
                </a:solidFill>
                <a:latin typeface="+mj-lt"/>
                <a:ea typeface="+mn-ea"/>
                <a:cs typeface="+mn-cs"/>
              </a:defRPr>
            </a:lvl4pPr>
            <a:lvl5pPr marL="1206500" indent="-342900">
              <a:defRPr lang="en-US" sz="2000" kern="1200" spc="0" baseline="0" dirty="0">
                <a:solidFill>
                  <a:schemeClr val="tx1">
                    <a:lumMod val="75000"/>
                    <a:lumOff val="25000"/>
                  </a:schemeClr>
                </a:solidFill>
                <a:latin typeface="+mj-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1842934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solidFill>
                  <a:schemeClr val="tx1">
                    <a:lumMod val="75000"/>
                    <a:lumOff val="25000"/>
                  </a:schemeClr>
                </a:solidFill>
                <a:latin typeface="+mj-lt"/>
              </a:defRPr>
            </a:lvl2pPr>
            <a:lvl3pPr marL="233363"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8848272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latin typeface="+mj-lt"/>
              </a:defRPr>
            </a:lvl2pPr>
            <a:lvl3pPr marL="233363"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solidFill>
                  <a:schemeClr val="tx1">
                    <a:lumMod val="75000"/>
                    <a:lumOff val="25000"/>
                  </a:schemeClr>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2" name="Rectangle 11"/>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0679340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0" y="1447800"/>
            <a:ext cx="2437764"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08745" y="1671271"/>
            <a:ext cx="8164144"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a:xfrm>
            <a:off x="519112" y="437608"/>
            <a:ext cx="11149013" cy="747897"/>
          </a:xfrm>
        </p:spPr>
        <p:txBody>
          <a:bodyPr>
            <a:noAutofit/>
          </a:bodyPr>
          <a:lstStyle>
            <a:lvl1pPr>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997951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a:xfrm>
            <a:off x="519112" y="437608"/>
            <a:ext cx="11149013" cy="747897"/>
          </a:xfrm>
        </p:spPr>
        <p:txBody>
          <a:bodyPr>
            <a:noAutofit/>
          </a:bodyPr>
          <a:lstStyle>
            <a:lvl1pPr>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336082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575087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8" name="Rectangle 7"/>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3740487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7950640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userDrawn="1"/>
        </p:nvCxnSpPr>
        <p:spPr>
          <a:xfrm>
            <a:off x="-18071" y="3196533"/>
            <a:ext cx="12207875" cy="0"/>
          </a:xfrm>
          <a:prstGeom prst="line">
            <a:avLst/>
          </a:prstGeom>
          <a:ln w="76200">
            <a:solidFill>
              <a:srgbClr val="48C8F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926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userDrawn="1"/>
        </p:nvCxnSpPr>
        <p:spPr>
          <a:xfrm>
            <a:off x="-18071" y="3196533"/>
            <a:ext cx="12207875" cy="0"/>
          </a:xfrm>
          <a:prstGeom prst="line">
            <a:avLst/>
          </a:prstGeom>
          <a:ln w="76200">
            <a:solidFill>
              <a:srgbClr val="00D7CA"/>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93051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userDrawn="1"/>
        </p:nvCxnSpPr>
        <p:spPr>
          <a:xfrm>
            <a:off x="-18071" y="3196533"/>
            <a:ext cx="12207875" cy="0"/>
          </a:xfrm>
          <a:prstGeom prst="line">
            <a:avLst/>
          </a:prstGeom>
          <a:ln w="76200">
            <a:solidFill>
              <a:srgbClr val="FEB8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930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48C8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585349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00D7C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412894815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FEB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01224894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11" name="Rectangle 10"/>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1447801"/>
            <a:ext cx="4239986"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257719657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5399218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13" name="Rectangle 12"/>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solidFill>
                  <a:schemeClr val="tx1">
                    <a:lumMod val="65000"/>
                    <a:lumOff val="35000"/>
                  </a:schemeClr>
                </a:solidFill>
                <a:latin typeface="+mj-lt"/>
              </a:defRPr>
            </a:lvl1pPr>
            <a:lvl2pPr>
              <a:defRPr sz="6400">
                <a:solidFill>
                  <a:schemeClr val="tx2"/>
                </a:solidFill>
                <a:latin typeface="+mn-lt"/>
              </a:defRPr>
            </a:lvl2pPr>
          </a:lstStyle>
          <a:p>
            <a:pPr lvl="0"/>
            <a:r>
              <a:rPr lang="en-US" dirty="0" smtClean="0"/>
              <a:t>“Click to edit Master text styles”</a:t>
            </a: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spc="0">
                <a:solidFill>
                  <a:srgbClr val="EB3C00"/>
                </a:solidFill>
                <a:latin typeface="+mj-lt"/>
              </a:defRPr>
            </a:lvl1pPr>
            <a:lvl2pPr>
              <a:defRPr sz="6400">
                <a:solidFill>
                  <a:schemeClr val="tx2"/>
                </a:solidFill>
                <a:latin typeface="+mn-lt"/>
              </a:defRPr>
            </a:lvl2pPr>
          </a:lstStyle>
          <a:p>
            <a:pPr lvl="0"/>
            <a:r>
              <a:rPr lang="en-US" dirty="0" smtClean="0"/>
              <a:t>Click to edit Master text styles</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72701090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5765239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42015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594896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2189032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920638" y="1917954"/>
            <a:ext cx="10237787" cy="997196"/>
          </a:xfrm>
        </p:spPr>
        <p:txBody>
          <a:bodyPr anchor="b" anchorCtr="0"/>
          <a:lstStyle>
            <a:lvl1pPr>
              <a:defRPr sz="6000" spc="-150" baseline="0">
                <a:solidFill>
                  <a:schemeClr val="tx1">
                    <a:lumMod val="65000"/>
                    <a:lumOff val="35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631927"/>
            <a:ext cx="10237787" cy="498598"/>
          </a:xfrm>
        </p:spPr>
        <p:txBody>
          <a:bodyPr>
            <a:noAutofit/>
          </a:bodyPr>
          <a:lstStyle>
            <a:lvl1pPr marL="0" indent="0">
              <a:spcBef>
                <a:spcPts val="0"/>
              </a:spcBef>
              <a:buNone/>
              <a:defRPr spc="0" baseline="0">
                <a:solidFill>
                  <a:srgbClr val="EB3C00"/>
                </a:solidFill>
                <a:latin typeface="+mj-lt"/>
              </a:defRPr>
            </a:lvl1pPr>
          </a:lstStyle>
          <a:p>
            <a:pPr lvl="0"/>
            <a:r>
              <a:rPr lang="en-US" dirty="0" smtClean="0"/>
              <a:t>Speaker Title</a:t>
            </a:r>
            <a:endParaRPr lang="en-US" dirty="0"/>
          </a:p>
        </p:txBody>
      </p:sp>
      <p:sp>
        <p:nvSpPr>
          <p:cNvPr id="3" name="Rectangle 2"/>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515126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9" name="Rectangle 8"/>
          <p:cNvSpPr/>
          <p:nvPr/>
        </p:nvSpPr>
        <p:spPr bwMode="auto">
          <a:xfrm>
            <a:off x="0" y="230909"/>
            <a:ext cx="12188825" cy="6714781"/>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519112" y="2819603"/>
            <a:ext cx="11149013" cy="1218795"/>
          </a:xfrm>
        </p:spPr>
        <p:txBody>
          <a:bodyPr anchor="b" anchorCtr="0"/>
          <a:lstStyle>
            <a:lvl1pPr>
              <a:defRPr sz="6000" spc="-150" baseline="0">
                <a:solidFill>
                  <a:srgbClr val="EB3C00"/>
                </a:solidFill>
              </a:defRPr>
            </a:lvl1pPr>
          </a:lstStyle>
          <a:p>
            <a:r>
              <a:rPr lang="en-US" dirty="0" smtClean="0"/>
              <a:t>Click to edit title style</a:t>
            </a:r>
            <a:endParaRPr lang="en-US" dirty="0"/>
          </a:p>
        </p:txBody>
      </p:sp>
      <p:sp>
        <p:nvSpPr>
          <p:cNvPr id="5" name="Rectangle 4"/>
          <p:cNvSpPr/>
          <p:nvPr userDrawn="1"/>
        </p:nvSpPr>
        <p:spPr bwMode="auto">
          <a:xfrm>
            <a:off x="0" y="230909"/>
            <a:ext cx="12188825" cy="6714781"/>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0824790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10" name="Rectangle 9"/>
          <p:cNvSpPr/>
          <p:nvPr/>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Subtitle 2"/>
          <p:cNvSpPr>
            <a:spLocks noGrp="1"/>
          </p:cNvSpPr>
          <p:nvPr>
            <p:ph type="subTitle" idx="1"/>
          </p:nvPr>
        </p:nvSpPr>
        <p:spPr>
          <a:xfrm>
            <a:off x="973139" y="5182509"/>
            <a:ext cx="10237786" cy="461665"/>
          </a:xfrm>
        </p:spPr>
        <p:txBody>
          <a:bodyPr>
            <a:noAutofit/>
          </a:bodyPr>
          <a:lstStyle>
            <a:lvl1pPr marL="0" indent="0" algn="l">
              <a:lnSpc>
                <a:spcPct val="90000"/>
              </a:lnSpc>
              <a:spcBef>
                <a:spcPts val="0"/>
              </a:spcBef>
              <a:buNone/>
              <a:defRPr lang="en-US" sz="3600" kern="1200" spc="-70" baseline="0" dirty="0">
                <a:solidFill>
                  <a:schemeClr val="tx1">
                    <a:lumMod val="65000"/>
                    <a:lumOff val="35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3578787"/>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80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5400" spc="-150">
                <a:solidFill>
                  <a:schemeClr val="tx1">
                    <a:lumMod val="65000"/>
                    <a:lumOff val="35000"/>
                  </a:schemeClr>
                </a:solidFill>
              </a:defRPr>
            </a:lvl1pPr>
          </a:lstStyle>
          <a:p>
            <a:pPr lvl="0"/>
            <a:r>
              <a:rPr lang="en-US" smtClean="0"/>
              <a:t>Click to edit Master text styles</a:t>
            </a:r>
          </a:p>
        </p:txBody>
      </p:sp>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20600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solidFill>
                  <a:schemeClr val="tx1">
                    <a:lumMod val="75000"/>
                    <a:lumOff val="25000"/>
                  </a:schemeClr>
                </a:solidFill>
                <a:latin typeface="+mj-lt"/>
              </a:defRPr>
            </a:lvl2pPr>
            <a:lvl3pPr marL="231775"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4" name="Rectangle 13"/>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8995327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latin typeface="+mj-lt"/>
              </a:defRPr>
            </a:lvl2pPr>
            <a:lvl3pPr marL="231775"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Slide Number Placeholder 9"/>
          <p:cNvSpPr>
            <a:spLocks noGrp="1"/>
          </p:cNvSpPr>
          <p:nvPr>
            <p:ph type="sldNum" sz="quarter" idx="12"/>
          </p:nvPr>
        </p:nvSpPr>
        <p:spPr>
          <a:xfrm>
            <a:off x="469204" y="6414015"/>
            <a:ext cx="475576" cy="219456"/>
          </a:xfrm>
          <a:prstGeom prst="rect">
            <a:avLst/>
          </a:prstGeom>
        </p:spPr>
        <p:txBody>
          <a:bodyPr lIns="121899" tIns="60949" rIns="121899" bIns="60949" anchor="ctr"/>
          <a:lstStyle>
            <a:lvl1pPr algn="l">
              <a:defRPr sz="1200">
                <a:solidFill>
                  <a:schemeClr val="bg1"/>
                </a:solidFill>
              </a:defRPr>
            </a:lvl1pPr>
          </a:lstStyle>
          <a:p>
            <a:fld id="{727B4C2D-45E2-4621-8491-2995EB46A674}" type="slidenum">
              <a:rPr lang="en-US" smtClean="0">
                <a:solidFill>
                  <a:srgbClr val="FFFFFF"/>
                </a:solidFill>
              </a:rPr>
              <a:pPr/>
              <a:t>‹#›</a:t>
            </a:fld>
            <a:endParaRPr lang="en-US" dirty="0">
              <a:solidFill>
                <a:srgbClr val="FFFFFF"/>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17671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pos="33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j-lt"/>
              </a:defRPr>
            </a:lvl2pPr>
            <a:lvl3pPr marL="741363" indent="-223838">
              <a:buFont typeface="Wingdings" pitchFamily="2" charset="2"/>
              <a:buChar char=""/>
              <a:tabLst/>
              <a:defRPr>
                <a:latin typeface="+mj-lt"/>
              </a:defRPr>
            </a:lvl3pPr>
            <a:lvl4pPr marL="914400" indent="-173038">
              <a:buFont typeface="Wingdings" pitchFamily="2" charset="2"/>
              <a:buChar char=""/>
              <a:defRPr>
                <a:latin typeface="+mj-lt"/>
              </a:defRPr>
            </a:lvl4pPr>
            <a:lvl5pPr marL="1087438" indent="-173038">
              <a:buFont typeface="Wingdings" pitchFamily="2" charset="2"/>
              <a:buChar char=""/>
              <a:tabLst/>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6243477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solidFill>
                  <a:schemeClr val="tx1">
                    <a:lumMod val="75000"/>
                    <a:lumOff val="25000"/>
                  </a:schemeClr>
                </a:solidFill>
                <a:latin typeface="+mj-lt"/>
                <a:ea typeface="+mn-ea"/>
                <a:cs typeface="+mn-cs"/>
              </a:defRPr>
            </a:lvl1pPr>
            <a:lvl2pPr marL="520700" indent="-228600">
              <a:defRPr sz="2000">
                <a:solidFill>
                  <a:schemeClr val="tx1">
                    <a:lumMod val="75000"/>
                    <a:lumOff val="25000"/>
                  </a:schemeClr>
                </a:solidFill>
                <a:latin typeface="+mj-lt"/>
              </a:defRPr>
            </a:lvl2pPr>
            <a:lvl3pPr marL="685800" indent="-165100">
              <a:tabLst/>
              <a:defRPr sz="2000">
                <a:solidFill>
                  <a:schemeClr val="tx1">
                    <a:lumMod val="75000"/>
                    <a:lumOff val="25000"/>
                  </a:schemeClr>
                </a:solidFill>
                <a:latin typeface="+mj-lt"/>
              </a:defRPr>
            </a:lvl3pPr>
            <a:lvl4pPr marL="863600" indent="-177800">
              <a:defRPr>
                <a:solidFill>
                  <a:schemeClr val="tx1">
                    <a:lumMod val="75000"/>
                    <a:lumOff val="25000"/>
                  </a:schemeClr>
                </a:solidFill>
                <a:latin typeface="+mj-lt"/>
              </a:defRPr>
            </a:lvl4pPr>
            <a:lvl5pPr marL="1028700" indent="-165100">
              <a:tabLst/>
              <a:defRPr>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solidFill>
                  <a:schemeClr val="tx1">
                    <a:lumMod val="75000"/>
                    <a:lumOff val="25000"/>
                  </a:schemeClr>
                </a:solidFill>
                <a:latin typeface="+mj-lt"/>
                <a:ea typeface="+mn-ea"/>
                <a:cs typeface="+mn-cs"/>
              </a:defRPr>
            </a:lvl1pPr>
            <a:lvl2pPr marL="635000" indent="-342900">
              <a:defRPr lang="en-US" sz="2000" kern="1200" spc="0" baseline="0" dirty="0" smtClean="0">
                <a:solidFill>
                  <a:schemeClr val="tx1">
                    <a:lumMod val="75000"/>
                    <a:lumOff val="25000"/>
                  </a:schemeClr>
                </a:solidFill>
                <a:latin typeface="+mj-lt"/>
                <a:ea typeface="+mn-ea"/>
                <a:cs typeface="+mn-cs"/>
              </a:defRPr>
            </a:lvl2pPr>
            <a:lvl3pPr marL="863600" indent="-342900">
              <a:defRPr lang="en-US" sz="2000" kern="1200" spc="0" baseline="0" dirty="0" smtClean="0">
                <a:solidFill>
                  <a:schemeClr val="tx1">
                    <a:lumMod val="75000"/>
                    <a:lumOff val="25000"/>
                  </a:schemeClr>
                </a:solidFill>
                <a:latin typeface="+mj-lt"/>
                <a:ea typeface="+mn-ea"/>
                <a:cs typeface="+mn-cs"/>
              </a:defRPr>
            </a:lvl3pPr>
            <a:lvl4pPr marL="1028700" indent="-342900">
              <a:defRPr lang="en-US" sz="2000" kern="1200" spc="0" baseline="0" dirty="0" smtClean="0">
                <a:solidFill>
                  <a:schemeClr val="tx1">
                    <a:lumMod val="75000"/>
                    <a:lumOff val="25000"/>
                  </a:schemeClr>
                </a:solidFill>
                <a:latin typeface="+mj-lt"/>
                <a:ea typeface="+mn-ea"/>
                <a:cs typeface="+mn-cs"/>
              </a:defRPr>
            </a:lvl4pPr>
            <a:lvl5pPr marL="1206500" indent="-342900">
              <a:defRPr lang="en-US" sz="2000" kern="1200" spc="0" baseline="0" dirty="0">
                <a:solidFill>
                  <a:schemeClr val="tx1">
                    <a:lumMod val="75000"/>
                    <a:lumOff val="25000"/>
                  </a:schemeClr>
                </a:solidFill>
                <a:latin typeface="+mj-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2" name="Rectangle 11"/>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1899181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solidFill>
                  <a:schemeClr val="tx1">
                    <a:lumMod val="75000"/>
                    <a:lumOff val="25000"/>
                  </a:schemeClr>
                </a:solidFill>
                <a:latin typeface="+mj-lt"/>
              </a:defRPr>
            </a:lvl2pPr>
            <a:lvl3pPr marL="233363"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1671923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latin typeface="+mj-lt"/>
              </a:defRPr>
            </a:lvl2pPr>
            <a:lvl3pPr marL="233363"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solidFill>
                  <a:schemeClr val="tx1">
                    <a:lumMod val="75000"/>
                    <a:lumOff val="25000"/>
                  </a:schemeClr>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2" name="Rectangle 11"/>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4" name="Rectangle 13"/>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75776558"/>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0" y="1447800"/>
            <a:ext cx="2437764"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08745" y="1671271"/>
            <a:ext cx="8164144"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a:xfrm>
            <a:off x="519112" y="437608"/>
            <a:ext cx="11149013" cy="747897"/>
          </a:xfrm>
        </p:spPr>
        <p:txBody>
          <a:bodyPr>
            <a:noAutofit/>
          </a:bodyPr>
          <a:lstStyle>
            <a:lvl1pPr>
              <a:defRPr/>
            </a:lvl1pPr>
          </a:lstStyle>
          <a:p>
            <a:r>
              <a:rPr lang="en-US" smtClean="0"/>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4914661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a:xfrm>
            <a:off x="519112" y="437608"/>
            <a:ext cx="11149013" cy="747897"/>
          </a:xfrm>
        </p:spPr>
        <p:txBody>
          <a:bodyPr>
            <a:noAutofit/>
          </a:bodyPr>
          <a:lstStyle>
            <a:lvl1pPr>
              <a:defRPr/>
            </a:lvl1pPr>
          </a:lstStyle>
          <a:p>
            <a:r>
              <a:rPr lang="en-US" smtClean="0"/>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1053108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3" name="Rectangle 1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674594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8" name="Rectangle 7"/>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6755036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401824827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p:nvCxnSpPr>
        <p:spPr>
          <a:xfrm>
            <a:off x="-18071" y="3196533"/>
            <a:ext cx="12207875" cy="0"/>
          </a:xfrm>
          <a:prstGeom prst="line">
            <a:avLst/>
          </a:prstGeom>
          <a:ln w="76200">
            <a:solidFill>
              <a:srgbClr val="48C8F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13" name="Straight Connector 12"/>
          <p:cNvCxnSpPr/>
          <p:nvPr userDrawn="1"/>
        </p:nvCxnSpPr>
        <p:spPr>
          <a:xfrm>
            <a:off x="-18071" y="3196533"/>
            <a:ext cx="12207875" cy="0"/>
          </a:xfrm>
          <a:prstGeom prst="line">
            <a:avLst/>
          </a:prstGeom>
          <a:ln w="76200">
            <a:solidFill>
              <a:srgbClr val="48C8F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68009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5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p:nvCxnSpPr>
        <p:spPr>
          <a:xfrm>
            <a:off x="-18071" y="3196533"/>
            <a:ext cx="12207875" cy="0"/>
          </a:xfrm>
          <a:prstGeom prst="line">
            <a:avLst/>
          </a:prstGeom>
          <a:ln w="76200">
            <a:solidFill>
              <a:srgbClr val="00D7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13" name="Straight Connector 12"/>
          <p:cNvCxnSpPr/>
          <p:nvPr userDrawn="1"/>
        </p:nvCxnSpPr>
        <p:spPr>
          <a:xfrm>
            <a:off x="-18071" y="3196533"/>
            <a:ext cx="12207875" cy="0"/>
          </a:xfrm>
          <a:prstGeom prst="line">
            <a:avLst/>
          </a:prstGeom>
          <a:ln w="76200">
            <a:solidFill>
              <a:srgbClr val="00D7CA"/>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8149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6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p:nvCxnSpPr>
        <p:spPr>
          <a:xfrm>
            <a:off x="-18071" y="3196533"/>
            <a:ext cx="12207875" cy="0"/>
          </a:xfrm>
          <a:prstGeom prst="line">
            <a:avLst/>
          </a:prstGeom>
          <a:ln w="76200">
            <a:solidFill>
              <a:srgbClr val="FEB8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13" name="Straight Connector 12"/>
          <p:cNvCxnSpPr/>
          <p:nvPr userDrawn="1"/>
        </p:nvCxnSpPr>
        <p:spPr>
          <a:xfrm>
            <a:off x="-18071" y="3196533"/>
            <a:ext cx="12207875" cy="0"/>
          </a:xfrm>
          <a:prstGeom prst="line">
            <a:avLst/>
          </a:prstGeom>
          <a:ln w="76200">
            <a:solidFill>
              <a:srgbClr val="FEB8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59308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48C8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white">
          <a:xfrm>
            <a:off x="-9525" y="0"/>
            <a:ext cx="12198350" cy="3222171"/>
          </a:xfrm>
          <a:prstGeom prst="rect">
            <a:avLst/>
          </a:prstGeom>
          <a:solidFill>
            <a:srgbClr val="48C8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6685305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66684351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00D7C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white">
          <a:xfrm>
            <a:off x="-9525" y="0"/>
            <a:ext cx="12198350" cy="3222171"/>
          </a:xfrm>
          <a:prstGeom prst="rect">
            <a:avLst/>
          </a:prstGeom>
          <a:solidFill>
            <a:srgbClr val="00D7C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62914329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FEB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white">
          <a:xfrm>
            <a:off x="-9525" y="0"/>
            <a:ext cx="12198350" cy="3222171"/>
          </a:xfrm>
          <a:prstGeom prst="rect">
            <a:avLst/>
          </a:prstGeom>
          <a:solidFill>
            <a:srgbClr val="FEB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52770032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11" name="Rectangle 10"/>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1447801"/>
            <a:ext cx="4239986"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97421197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
        <p:nvSpPr>
          <p:cNvPr id="11" name="Rectangle 10"/>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80044164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13" name="Rectangle 12"/>
          <p:cNvSpPr/>
          <p:nvPr/>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solidFill>
                  <a:schemeClr val="tx1">
                    <a:lumMod val="65000"/>
                    <a:lumOff val="35000"/>
                  </a:schemeClr>
                </a:solidFill>
                <a:latin typeface="+mj-lt"/>
              </a:defRPr>
            </a:lvl1pPr>
            <a:lvl2pPr>
              <a:defRPr sz="6400">
                <a:solidFill>
                  <a:schemeClr val="tx2"/>
                </a:solidFill>
                <a:latin typeface="+mn-lt"/>
              </a:defRPr>
            </a:lvl2pPr>
          </a:lstStyle>
          <a:p>
            <a:pPr lvl="0"/>
            <a:r>
              <a:rPr lang="en-US" dirty="0" smtClean="0"/>
              <a:t>“Click to edit Master text styles”</a:t>
            </a: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spc="0">
                <a:solidFill>
                  <a:srgbClr val="EB3C00"/>
                </a:solidFill>
                <a:latin typeface="+mj-lt"/>
              </a:defRPr>
            </a:lvl1pPr>
            <a:lvl2pPr>
              <a:defRPr sz="6400">
                <a:solidFill>
                  <a:schemeClr val="tx2"/>
                </a:solidFill>
                <a:latin typeface="+mn-lt"/>
              </a:defRPr>
            </a:lvl2pPr>
          </a:lstStyle>
          <a:p>
            <a:pPr lvl="0"/>
            <a:r>
              <a:rPr lang="en-US" smtClean="0"/>
              <a:t>Click to edit Master text styles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8" name="Rectangle 17"/>
          <p:cNvSpPr/>
          <p:nvPr/>
        </p:nvSpPr>
        <p:spPr bwMode="auto">
          <a:xfrm>
            <a:off x="544186" y="6381717"/>
            <a:ext cx="284052" cy="2840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Slide Number Placeholder 9"/>
          <p:cNvSpPr>
            <a:spLocks noGrp="1"/>
          </p:cNvSpPr>
          <p:nvPr>
            <p:ph type="sldNum" sz="quarter" idx="12"/>
          </p:nvPr>
        </p:nvSpPr>
        <p:spPr>
          <a:xfrm>
            <a:off x="469204" y="6414015"/>
            <a:ext cx="475576" cy="219456"/>
          </a:xfrm>
          <a:prstGeom prst="rect">
            <a:avLst/>
          </a:prstGeom>
        </p:spPr>
        <p:txBody>
          <a:bodyPr lIns="121899" tIns="60949" rIns="121899" bIns="60949" anchor="ctr"/>
          <a:lstStyle>
            <a:lvl1pPr algn="l">
              <a:defRPr sz="1200">
                <a:solidFill>
                  <a:schemeClr val="bg1"/>
                </a:solidFill>
              </a:defRPr>
            </a:lvl1pPr>
          </a:lstStyle>
          <a:p>
            <a:fld id="{727B4C2D-45E2-4621-8491-2995EB46A674}"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969" y="6272389"/>
            <a:ext cx="1339210" cy="460668"/>
          </a:xfrm>
          <a:prstGeom prst="rect">
            <a:avLst/>
          </a:prstGeom>
        </p:spPr>
      </p:pic>
      <p:sp>
        <p:nvSpPr>
          <p:cNvPr id="9" name="Rectangle 8"/>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49396828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03394809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63701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1566504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675465040"/>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11846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552374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507940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0759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971612639"/>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342520597"/>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971827569"/>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88208171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13502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Blank Slide Orange">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365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7265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theme" Target="../theme/theme3.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theme" Target="../theme/theme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theme" Target="../theme/theme6.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7" r:id="rId4"/>
    <p:sldLayoutId id="2147484088" r:id="rId5"/>
    <p:sldLayoutId id="2147484086" r:id="rId6"/>
    <p:sldLayoutId id="2147484090" r:id="rId7"/>
    <p:sldLayoutId id="2147484091" r:id="rId8"/>
    <p:sldLayoutId id="2147484089" r:id="rId9"/>
    <p:sldLayoutId id="2147484120" r:id="rId10"/>
    <p:sldLayoutId id="2147484119" r:id="rId11"/>
    <p:sldLayoutId id="2147484116" r:id="rId12"/>
    <p:sldLayoutId id="2147484117" r:id="rId13"/>
    <p:sldLayoutId id="2147484140" r:id="rId14"/>
    <p:sldLayoutId id="2147484141" r:id="rId15"/>
    <p:sldLayoutId id="2147484142" r:id="rId16"/>
    <p:sldLayoutId id="2147484143" r:id="rId17"/>
    <p:sldLayoutId id="2147484092" r:id="rId18"/>
    <p:sldLayoutId id="2147484093" r:id="rId19"/>
    <p:sldLayoutId id="2147484094" r:id="rId20"/>
    <p:sldLayoutId id="2147484096" r:id="rId2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058" r:id="rId1"/>
    <p:sldLayoutId id="2147484099" r:id="rId2"/>
    <p:sldLayoutId id="2147484100" r:id="rId3"/>
    <p:sldLayoutId id="2147484101" r:id="rId4"/>
    <p:sldLayoutId id="2147484048" r:id="rId5"/>
    <p:sldLayoutId id="2147484061" r:id="rId6"/>
    <p:sldLayoutId id="2147484062" r:id="rId7"/>
    <p:sldLayoutId id="2147484097" r:id="rId8"/>
    <p:sldLayoutId id="2147484057" r:id="rId9"/>
    <p:sldLayoutId id="2147484065" r:id="rId10"/>
    <p:sldLayoutId id="2147484066" r:id="rId11"/>
    <p:sldLayoutId id="2147484098" r:id="rId12"/>
    <p:sldLayoutId id="2147484257" r:id="rId13"/>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620490"/>
            <a:ext cx="11149013"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709060"/>
            <a:ext cx="11152188"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13913649"/>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163" r:id="rId19"/>
    <p:sldLayoutId id="2147484164" r:id="rId20"/>
    <p:sldLayoutId id="2147484165" r:id="rId21"/>
    <p:sldLayoutId id="2147484166" r:id="rId22"/>
    <p:sldLayoutId id="2147484167" r:id="rId23"/>
    <p:sldLayoutId id="2147484168" r:id="rId24"/>
    <p:sldLayoutId id="2147484169" r:id="rId25"/>
    <p:sldLayoutId id="2147484170" r:id="rId26"/>
    <p:sldLayoutId id="2147484171" r:id="rId2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000" b="0" kern="1200" cap="none" spc="-15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solidFill>
            <a:schemeClr val="tx1">
              <a:lumMod val="75000"/>
              <a:lumOff val="25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lumMod val="75000"/>
              <a:lumOff val="2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62049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70906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83974759"/>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 id="2147484188" r:id="rId16"/>
    <p:sldLayoutId id="2147484189" r:id="rId17"/>
    <p:sldLayoutId id="2147484190" r:id="rId18"/>
    <p:sldLayoutId id="2147484191" r:id="rId19"/>
    <p:sldLayoutId id="2147484192" r:id="rId20"/>
    <p:sldLayoutId id="2147484193" r:id="rId21"/>
    <p:sldLayoutId id="2147484194" r:id="rId22"/>
    <p:sldLayoutId id="2147484195" r:id="rId23"/>
    <p:sldLayoutId id="2147484196" r:id="rId24"/>
    <p:sldLayoutId id="2147484197" r:id="rId25"/>
    <p:sldLayoutId id="2147484198" r:id="rId26"/>
    <p:sldLayoutId id="2147484199" r:id="rId2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000" b="0" kern="1200" cap="none" spc="-15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solidFill>
            <a:schemeClr val="tx1">
              <a:lumMod val="75000"/>
              <a:lumOff val="25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lumMod val="75000"/>
              <a:lumOff val="2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606888"/>
      </p:ext>
    </p:extLst>
  </p:cSld>
  <p:clrMap bg1="dk1" tx1="lt1" bg2="dk2"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62049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70906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89937585"/>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 id="2147484232" r:id="rId18"/>
    <p:sldLayoutId id="2147484233" r:id="rId19"/>
    <p:sldLayoutId id="2147484234" r:id="rId20"/>
    <p:sldLayoutId id="2147484235" r:id="rId21"/>
    <p:sldLayoutId id="2147484236" r:id="rId22"/>
    <p:sldLayoutId id="2147484237" r:id="rId23"/>
    <p:sldLayoutId id="2147484238" r:id="rId24"/>
    <p:sldLayoutId id="2147484239" r:id="rId25"/>
    <p:sldLayoutId id="2147484240" r:id="rId26"/>
    <p:sldLayoutId id="2147484241" r:id="rId27"/>
    <p:sldLayoutId id="2147484256" r:id="rId28"/>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000" b="0" kern="1200" cap="none" spc="-15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solidFill>
            <a:schemeClr val="tx1">
              <a:lumMod val="75000"/>
              <a:lumOff val="25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lumMod val="75000"/>
              <a:lumOff val="2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64574"/>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upport.office.com/article/b2098f8a-aac8-4646-9cf0-7c91d1284da6" TargetMode="External"/><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10.png"/><Relationship Id="rId5" Type="http://schemas.openxmlformats.org/officeDocument/2006/relationships/hyperlink" Target="http://support.office.com/article/7d5978c1-54df-4631-b8de-9333fc24b0c4" TargetMode="External"/><Relationship Id="rId4" Type="http://schemas.openxmlformats.org/officeDocument/2006/relationships/hyperlink" Target="http://support.office.com/article/593f89fa-ac7a-486d-a500-de8d1158ca5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upport.office.com/article/2980912f-aa2c-4a45-a29f-3d9b91aa58f4" TargetMode="External"/><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8.xml"/><Relationship Id="rId6" Type="http://schemas.openxmlformats.org/officeDocument/2006/relationships/image" Target="../media/image14.png"/><Relationship Id="rId5" Type="http://schemas.openxmlformats.org/officeDocument/2006/relationships/hyperlink" Target="http://support.office.com/article/1a5f274f-5750-4809-aa60-83a228ae672e" TargetMode="External"/><Relationship Id="rId4" Type="http://schemas.openxmlformats.org/officeDocument/2006/relationships/hyperlink" Target="https://support.office.com/Article/Watch-online-519ced23-6c38-4425-b0df-1796072e231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8.xml"/><Relationship Id="rId5" Type="http://schemas.openxmlformats.org/officeDocument/2006/relationships/hyperlink" Target="http://support.office.com/article/93155d6d-6755-452e-a732-b09fda5c9d7b" TargetMode="External"/><Relationship Id="rId4" Type="http://schemas.openxmlformats.org/officeDocument/2006/relationships/hyperlink" Target="http://support.office.com/article/5c9877bc-ab91-4a7c-99fb-b0b68d7ea94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pport.office.com/article/b20e6d7e-00ff-4e55-88a1-d3fc44584ec6"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hyperlink" Target="http://support.office.com/article/ce386fa9-04e3-43a2-8b08-a6b1ce9ca86d" TargetMode="External"/><Relationship Id="rId2" Type="http://schemas.openxmlformats.org/officeDocument/2006/relationships/notesSlide" Target="../notesSlides/notesSlide13.xml"/><Relationship Id="rId1" Type="http://schemas.openxmlformats.org/officeDocument/2006/relationships/slideLayout" Target="../slideLayouts/slideLayout5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upport.office.com/article/d8f8c7e3-046f-4f0d-8fc5-691114082da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8.xml"/><Relationship Id="rId6" Type="http://schemas.openxmlformats.org/officeDocument/2006/relationships/hyperlink" Target="http://support.office.com/article/ea2e6b80-52f9-4488-aa99-e593787d8dc3" TargetMode="External"/><Relationship Id="rId5" Type="http://schemas.openxmlformats.org/officeDocument/2006/relationships/hyperlink" Target="http://support.office.com/article/ce386fa9-04e3-43a2-8b08-a6b1ce9ca86d"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8" Type="http://schemas.openxmlformats.org/officeDocument/2006/relationships/hyperlink" Target="http://support.office.com/article/6a57930c-29f7-417b-a232-b2139821ba31" TargetMode="External"/><Relationship Id="rId3" Type="http://schemas.openxmlformats.org/officeDocument/2006/relationships/hyperlink" Target="http://portal.office.com/" TargetMode="External"/><Relationship Id="rId7" Type="http://schemas.openxmlformats.org/officeDocument/2006/relationships/hyperlink" Target="http://support.office.com/article/cd02279a-3ab0-4865-9c3b-67683a0d2bac" TargetMode="External"/><Relationship Id="rId2" Type="http://schemas.openxmlformats.org/officeDocument/2006/relationships/notesSlide" Target="../notesSlides/notesSlide15.xml"/><Relationship Id="rId1" Type="http://schemas.openxmlformats.org/officeDocument/2006/relationships/slideLayout" Target="../slideLayouts/slideLayout58.xml"/><Relationship Id="rId6" Type="http://schemas.openxmlformats.org/officeDocument/2006/relationships/hyperlink" Target="http://support.office.com/article/a7b804ad-321e-4136-8b9b-3a2c36024574"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hyperlink" Target="http://portal.office.com/" TargetMode="External"/><Relationship Id="rId2" Type="http://schemas.openxmlformats.org/officeDocument/2006/relationships/notesSlide" Target="../notesSlides/notesSlide16.xml"/><Relationship Id="rId1" Type="http://schemas.openxmlformats.org/officeDocument/2006/relationships/slideLayout" Target="../slideLayouts/slideLayout58.xml"/><Relationship Id="rId5" Type="http://schemas.openxmlformats.org/officeDocument/2006/relationships/image" Target="../media/image22.jpg"/><Relationship Id="rId4" Type="http://schemas.openxmlformats.org/officeDocument/2006/relationships/hyperlink" Target="http://support.office.com/article/21570b0a-cd19-4646-885d-00d3ab4ac85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8.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8" Type="http://schemas.openxmlformats.org/officeDocument/2006/relationships/hyperlink" Target="http://support.office.com/article/43cd46e5-b164-47d5-ac64-b97cc766ac9d" TargetMode="External"/><Relationship Id="rId3" Type="http://schemas.openxmlformats.org/officeDocument/2006/relationships/hyperlink" Target="http://support.office.com/article/1eb046a5-c1c0-4d50-96d9-b981b27a212c" TargetMode="External"/><Relationship Id="rId7" Type="http://schemas.openxmlformats.org/officeDocument/2006/relationships/hyperlink" Target="http://support.office.com/article/420c153f-aec8-4411-a2fb-d26258423096" TargetMode="External"/><Relationship Id="rId2" Type="http://schemas.openxmlformats.org/officeDocument/2006/relationships/hyperlink" Target="http://support.office.com/article/eea5e255-54ef-4319-ad9b-98764c925a03" TargetMode="External"/><Relationship Id="rId1" Type="http://schemas.openxmlformats.org/officeDocument/2006/relationships/slideLayout" Target="../slideLayouts/slideLayout58.xml"/><Relationship Id="rId6" Type="http://schemas.openxmlformats.org/officeDocument/2006/relationships/hyperlink" Target="http://support.office.com/article/d7b8152f-f235-4a86-beba-6b0dcba47eea" TargetMode="External"/><Relationship Id="rId5" Type="http://schemas.openxmlformats.org/officeDocument/2006/relationships/hyperlink" Target="http://support.office.com/article/8d925e2a-f747-4fee-bfc4-94dc7b929101" TargetMode="External"/><Relationship Id="rId4" Type="http://schemas.openxmlformats.org/officeDocument/2006/relationships/hyperlink" Target="http://support.office.com/article/f83e8e60-0bab-47eb-8f6e-c2ecb73124d8"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6.xml"/><Relationship Id="rId12"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slide" Target="slide11.xml"/><Relationship Id="rId11" Type="http://schemas.openxmlformats.org/officeDocument/2006/relationships/slide" Target="slide4.xml"/><Relationship Id="rId5" Type="http://schemas.openxmlformats.org/officeDocument/2006/relationships/slide" Target="slide10.xml"/><Relationship Id="rId10" Type="http://schemas.openxmlformats.org/officeDocument/2006/relationships/slide" Target="slide13.xml"/><Relationship Id="rId4" Type="http://schemas.openxmlformats.org/officeDocument/2006/relationships/slide" Target="slide8.xml"/><Relationship Id="rId9" Type="http://schemas.openxmlformats.org/officeDocument/2006/relationships/slide" Target="slide20.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slide" Target="slide29.xml"/><Relationship Id="rId4" Type="http://schemas.openxmlformats.org/officeDocument/2006/relationships/slide" Target="slide26.xml"/></Relationships>
</file>

<file path=ppt/slides/_rels/slide5.xml.rels><?xml version="1.0" encoding="UTF-8" standalone="yes"?>
<Relationships xmlns="http://schemas.openxmlformats.org/package/2006/relationships"><Relationship Id="rId2" Type="http://schemas.openxmlformats.org/officeDocument/2006/relationships/hyperlink" Target="http://support.office.com/article/b20e6d7e-00ff-4e55-88a1-d3fc44584ec6" TargetMode="Externa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hyperlink" Target="http://portal.office.com/"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hyperlink" Target="http://support.office.com/article/0ec4af07-6fb3-4499-bcab-3d01a090144c" TargetMode="External"/><Relationship Id="rId5" Type="http://schemas.openxmlformats.org/officeDocument/2006/relationships/hyperlink" Target="http://support.office.com/article/d7b404a0-6e18-4d95-bed8-2de7661563ca" TargetMode="External"/><Relationship Id="rId4" Type="http://schemas.openxmlformats.org/officeDocument/2006/relationships/hyperlink" Target="http://support.office.com/article/3889ef62-3373-4f74-b441-ee7664f06d0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hyperlink" Target="http://support.office.com/article/3889ef62-3373-4f74-b441-ee7664f06d05" TargetMode="External"/><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7.jpg"/><Relationship Id="rId5" Type="http://schemas.openxmlformats.org/officeDocument/2006/relationships/hyperlink" Target="http://support.office.com/article/758bbfad-7d0a-44d7-be7a-c19635d52844" TargetMode="External"/><Relationship Id="rId4" Type="http://schemas.openxmlformats.org/officeDocument/2006/relationships/hyperlink" Target="http://support.office.com/article/d7b404a0-6e18-4d95-bed8-2de7661563c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4962" y="1323705"/>
            <a:ext cx="7454445" cy="1595766"/>
          </a:xfrm>
        </p:spPr>
        <p:txBody>
          <a:bodyPr/>
          <a:lstStyle/>
          <a:p>
            <a:r>
              <a:rPr lang="en-US" sz="5500" dirty="0" smtClean="0"/>
              <a:t>Email and calendar </a:t>
            </a:r>
            <a:br>
              <a:rPr lang="en-US" sz="5500" dirty="0" smtClean="0"/>
            </a:br>
            <a:r>
              <a:rPr lang="en-US" sz="5500" dirty="0" smtClean="0"/>
              <a:t>on the go</a:t>
            </a:r>
            <a:endParaRPr lang="en-US" sz="5500" dirty="0"/>
          </a:p>
        </p:txBody>
      </p:sp>
      <p:sp>
        <p:nvSpPr>
          <p:cNvPr id="14" name="Text Placeholder 4"/>
          <p:cNvSpPr>
            <a:spLocks noGrp="1"/>
          </p:cNvSpPr>
          <p:nvPr>
            <p:ph type="body" sz="quarter" idx="12"/>
          </p:nvPr>
        </p:nvSpPr>
        <p:spPr>
          <a:xfrm>
            <a:off x="4623018" y="3565615"/>
            <a:ext cx="7830657" cy="1041244"/>
          </a:xfrm>
        </p:spPr>
        <p:txBody>
          <a:bodyPr/>
          <a:lstStyle/>
          <a:p>
            <a:r>
              <a:rPr lang="en-US" dirty="0" smtClean="0"/>
              <a:t>Training Deck</a:t>
            </a:r>
            <a:endParaRPr lang="en-US" dirty="0"/>
          </a:p>
          <a:p>
            <a:r>
              <a:rPr lang="en-US" dirty="0"/>
              <a:t>Microsoft </a:t>
            </a:r>
            <a:r>
              <a:rPr lang="en-US" dirty="0" smtClean="0"/>
              <a:t>Corporation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90" y="1166804"/>
            <a:ext cx="3777161" cy="37874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90" y="5480672"/>
            <a:ext cx="1129056" cy="1129056"/>
          </a:xfrm>
          <a:prstGeom prst="rect">
            <a:avLst/>
          </a:prstGeom>
        </p:spPr>
      </p:pic>
    </p:spTree>
    <p:extLst>
      <p:ext uri="{BB962C8B-B14F-4D97-AF65-F5344CB8AC3E}">
        <p14:creationId xmlns:p14="http://schemas.microsoft.com/office/powerpoint/2010/main" val="269622621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Change your </a:t>
            </a:r>
            <a:r>
              <a:rPr lang="en-US" dirty="0" smtClean="0"/>
              <a:t>theme in Office 365</a:t>
            </a:r>
            <a:endParaRPr lang="en-US" dirty="0"/>
          </a:p>
        </p:txBody>
      </p:sp>
      <p:sp>
        <p:nvSpPr>
          <p:cNvPr id="16" name="Content Placeholder 3"/>
          <p:cNvSpPr txBox="1">
            <a:spLocks/>
          </p:cNvSpPr>
          <p:nvPr/>
        </p:nvSpPr>
        <p:spPr bwMode="auto">
          <a:xfrm>
            <a:off x="520700" y="1447799"/>
            <a:ext cx="5305331" cy="4951757"/>
          </a:xfrm>
          <a:prstGeom prst="rect">
            <a:avLst/>
          </a:prstGeom>
          <a:noFill/>
          <a:ln w="9525">
            <a:noFill/>
            <a:miter lim="800000"/>
            <a:headEnd/>
            <a:tailEnd/>
          </a:ln>
        </p:spPr>
        <p:txBody>
          <a:bodyPr lIns="0" tIns="0" rIns="0" bIns="0"/>
          <a:lstStyle/>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One way to personalize Office 365 is by changing the theme. It’s quick and easy to do.</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Sign into Office 365, choose </a:t>
            </a:r>
            <a:r>
              <a:rPr lang="en-US" sz="2000" b="1" dirty="0" smtClean="0">
                <a:gradFill>
                  <a:gsLst>
                    <a:gs pos="1250">
                      <a:schemeClr val="bg2"/>
                    </a:gs>
                    <a:gs pos="100000">
                      <a:schemeClr val="bg2"/>
                    </a:gs>
                  </a:gsLst>
                  <a:lin ang="5400000" scaled="0"/>
                </a:gradFill>
              </a:rPr>
              <a:t>Outlook</a:t>
            </a:r>
            <a:r>
              <a:rPr lang="en-US" sz="2000" dirty="0" smtClean="0">
                <a:gradFill>
                  <a:gsLst>
                    <a:gs pos="1250">
                      <a:schemeClr val="bg2"/>
                    </a:gs>
                    <a:gs pos="100000">
                      <a:schemeClr val="bg2"/>
                    </a:gs>
                  </a:gsLst>
                  <a:lin ang="5400000" scaled="0"/>
                </a:gradFill>
              </a:rPr>
              <a:t>, </a:t>
            </a:r>
            <a:r>
              <a:rPr lang="en-US" sz="2000" b="1" dirty="0" smtClean="0">
                <a:gradFill>
                  <a:gsLst>
                    <a:gs pos="1250">
                      <a:schemeClr val="bg2"/>
                    </a:gs>
                    <a:gs pos="100000">
                      <a:schemeClr val="bg2"/>
                    </a:gs>
                  </a:gsLst>
                  <a:lin ang="5400000" scaled="0"/>
                </a:gradFill>
              </a:rPr>
              <a:t>Calendar</a:t>
            </a:r>
            <a:r>
              <a:rPr lang="en-US" sz="2000" dirty="0" smtClean="0">
                <a:gradFill>
                  <a:gsLst>
                    <a:gs pos="1250">
                      <a:schemeClr val="bg2"/>
                    </a:gs>
                    <a:gs pos="100000">
                      <a:schemeClr val="bg2"/>
                    </a:gs>
                  </a:gsLst>
                  <a:lin ang="5400000" scaled="0"/>
                </a:gradFill>
              </a:rPr>
              <a:t>, or </a:t>
            </a:r>
            <a:r>
              <a:rPr lang="en-US" sz="2000" b="1" dirty="0" smtClean="0">
                <a:gradFill>
                  <a:gsLst>
                    <a:gs pos="1250">
                      <a:schemeClr val="bg2"/>
                    </a:gs>
                    <a:gs pos="100000">
                      <a:schemeClr val="bg2"/>
                    </a:gs>
                  </a:gsLst>
                  <a:lin ang="5400000" scaled="0"/>
                </a:gradFill>
              </a:rPr>
              <a:t>People</a:t>
            </a:r>
            <a:r>
              <a:rPr lang="en-US" sz="2000"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Choose </a:t>
            </a:r>
            <a:r>
              <a:rPr lang="en-US" sz="2000" b="1" dirty="0" smtClean="0">
                <a:gradFill>
                  <a:gsLst>
                    <a:gs pos="1250">
                      <a:schemeClr val="bg2"/>
                    </a:gs>
                    <a:gs pos="100000">
                      <a:schemeClr val="bg2"/>
                    </a:gs>
                  </a:gsLst>
                  <a:lin ang="5400000" scaled="0"/>
                </a:gradFill>
              </a:rPr>
              <a:t>Settings</a:t>
            </a:r>
            <a:r>
              <a:rPr lang="en-US" sz="2000" dirty="0" smtClean="0">
                <a:gradFill>
                  <a:gsLst>
                    <a:gs pos="1250">
                      <a:schemeClr val="bg2"/>
                    </a:gs>
                    <a:gs pos="100000">
                      <a:schemeClr val="bg2"/>
                    </a:gs>
                  </a:gsLst>
                  <a:lin ang="5400000" scaled="0"/>
                </a:gradFill>
              </a:rPr>
              <a:t> </a:t>
            </a:r>
            <a:r>
              <a:rPr lang="en-US" sz="2000" dirty="0">
                <a:gradFill>
                  <a:gsLst>
                    <a:gs pos="1250">
                      <a:schemeClr val="bg2"/>
                    </a:gs>
                    <a:gs pos="100000">
                      <a:schemeClr val="bg2"/>
                    </a:gs>
                  </a:gsLst>
                  <a:lin ang="5400000" scaled="0"/>
                </a:gradFill>
              </a:rPr>
              <a:t>    &gt; </a:t>
            </a:r>
            <a:r>
              <a:rPr lang="en-US" sz="2000" b="1" dirty="0" smtClean="0">
                <a:gradFill>
                  <a:gsLst>
                    <a:gs pos="1250">
                      <a:schemeClr val="bg2"/>
                    </a:gs>
                    <a:gs pos="100000">
                      <a:schemeClr val="bg2"/>
                    </a:gs>
                  </a:gsLst>
                  <a:lin ang="5400000" scaled="0"/>
                </a:gradFill>
              </a:rPr>
              <a:t>Change theme</a:t>
            </a:r>
            <a:r>
              <a:rPr lang="en-US" sz="2000"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Select the theme that you want, and then select </a:t>
            </a:r>
            <a:r>
              <a:rPr lang="en-US" sz="2000" b="1" dirty="0" smtClean="0">
                <a:gradFill>
                  <a:gsLst>
                    <a:gs pos="1250">
                      <a:schemeClr val="bg2"/>
                    </a:gs>
                    <a:gs pos="100000">
                      <a:schemeClr val="bg2"/>
                    </a:gs>
                  </a:gsLst>
                  <a:lin ang="5400000" scaled="0"/>
                </a:gradFill>
              </a:rPr>
              <a:t>OK</a:t>
            </a:r>
            <a:r>
              <a:rPr lang="en-US" sz="2000" dirty="0" smtClean="0">
                <a:gradFill>
                  <a:gsLst>
                    <a:gs pos="1250">
                      <a:schemeClr val="bg2"/>
                    </a:gs>
                    <a:gs pos="100000">
                      <a:schemeClr val="bg2"/>
                    </a:gs>
                  </a:gsLst>
                  <a:lin ang="5400000" scaled="0"/>
                </a:gradFill>
              </a:rPr>
              <a:t>.</a:t>
            </a:r>
            <a:endParaRPr lang="en-US" sz="2000" dirty="0">
              <a:gradFill>
                <a:gsLst>
                  <a:gs pos="1250">
                    <a:schemeClr val="bg2"/>
                  </a:gs>
                  <a:gs pos="100000">
                    <a:schemeClr val="bg2"/>
                  </a:gs>
                </a:gsLst>
                <a:lin ang="5400000" scaled="0"/>
              </a:gradFill>
            </a:endParaRPr>
          </a:p>
          <a:p>
            <a:pPr marL="0" lvl="1">
              <a:lnSpc>
                <a:spcPct val="90000"/>
              </a:lnSpc>
              <a:spcBef>
                <a:spcPts val="1200"/>
              </a:spcBef>
              <a:buClr>
                <a:schemeClr val="accent1"/>
              </a:buClr>
              <a:buSzPct val="90000"/>
              <a:defRPr/>
            </a:pPr>
            <a:endParaRPr lang="en-US" sz="2000" dirty="0" smtClean="0">
              <a:gradFill>
                <a:gsLst>
                  <a:gs pos="1250">
                    <a:schemeClr val="bg2"/>
                  </a:gs>
                  <a:gs pos="100000">
                    <a:schemeClr val="bg2"/>
                  </a:gs>
                </a:gsLst>
                <a:lin ang="5400000" scaled="0"/>
              </a:gradFill>
            </a:endParaRPr>
          </a:p>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Note: Changing your theme in Office 365 does not change the theme you might be using for Outlook on your desktop. </a:t>
            </a:r>
          </a:p>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To change the theme for Outlook 2013 see </a:t>
            </a:r>
            <a:r>
              <a:rPr lang="en-US" sz="2000" dirty="0" smtClean="0">
                <a:gradFill>
                  <a:gsLst>
                    <a:gs pos="1250">
                      <a:schemeClr val="bg2"/>
                    </a:gs>
                    <a:gs pos="100000">
                      <a:schemeClr val="bg2"/>
                    </a:gs>
                  </a:gsLst>
                  <a:lin ang="5400000" scaled="0"/>
                </a:gradFill>
                <a:hlinkClick r:id="rId3"/>
              </a:rPr>
              <a:t>Change the Office theme</a:t>
            </a:r>
            <a:r>
              <a:rPr lang="en-US" sz="2000" dirty="0" smtClean="0">
                <a:gradFill>
                  <a:gsLst>
                    <a:gs pos="1250">
                      <a:schemeClr val="bg2"/>
                    </a:gs>
                    <a:gs pos="100000">
                      <a:schemeClr val="bg2"/>
                    </a:gs>
                  </a:gsLst>
                  <a:lin ang="5400000" scaled="0"/>
                </a:gradFill>
              </a:rPr>
              <a:t>.</a:t>
            </a:r>
            <a:endParaRPr lang="en-US" sz="2000" dirty="0">
              <a:gradFill>
                <a:gsLst>
                  <a:gs pos="1250">
                    <a:schemeClr val="bg2"/>
                  </a:gs>
                  <a:gs pos="100000">
                    <a:schemeClr val="bg2"/>
                  </a:gs>
                </a:gsLst>
                <a:lin ang="5400000" scaled="0"/>
              </a:gra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322" y="2898224"/>
            <a:ext cx="195943" cy="182880"/>
          </a:xfrm>
          <a:prstGeom prst="rect">
            <a:avLst/>
          </a:prstGeom>
        </p:spPr>
      </p:pic>
      <p:pic>
        <p:nvPicPr>
          <p:cNvPr id="3" name="Picture 2"/>
          <p:cNvPicPr>
            <a:picLocks noChangeAspect="1"/>
          </p:cNvPicPr>
          <p:nvPr/>
        </p:nvPicPr>
        <p:blipFill>
          <a:blip r:embed="rId5"/>
          <a:stretch>
            <a:fillRect/>
          </a:stretch>
        </p:blipFill>
        <p:spPr>
          <a:xfrm>
            <a:off x="6030030" y="1463040"/>
            <a:ext cx="5638095" cy="3457143"/>
          </a:xfrm>
          <a:prstGeom prst="rect">
            <a:avLst/>
          </a:prstGeom>
        </p:spPr>
      </p:pic>
    </p:spTree>
    <p:extLst>
      <p:ext uri="{BB962C8B-B14F-4D97-AF65-F5344CB8AC3E}">
        <p14:creationId xmlns:p14="http://schemas.microsoft.com/office/powerpoint/2010/main" val="30023066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Set up an automatic signature for your email</a:t>
            </a:r>
          </a:p>
        </p:txBody>
      </p:sp>
      <p:sp>
        <p:nvSpPr>
          <p:cNvPr id="6" name="Content Placeholder 5"/>
          <p:cNvSpPr>
            <a:spLocks noGrp="1"/>
          </p:cNvSpPr>
          <p:nvPr>
            <p:ph sz="quarter" idx="4"/>
          </p:nvPr>
        </p:nvSpPr>
        <p:spPr/>
        <p:txBody>
          <a:bodyPr/>
          <a:lstStyle/>
          <a:p>
            <a:r>
              <a:rPr lang="en-US" dirty="0" smtClean="0"/>
              <a:t>One way to put Office 365 to work for you is by adding an automatic signature to your email. This is useful when you don’t want to type your contact information at the end of every message. It also helps maintain consistency across the messages you send.</a:t>
            </a:r>
          </a:p>
        </p:txBody>
      </p:sp>
    </p:spTree>
    <p:extLst>
      <p:ext uri="{BB962C8B-B14F-4D97-AF65-F5344CB8AC3E}">
        <p14:creationId xmlns:p14="http://schemas.microsoft.com/office/powerpoint/2010/main" val="4283373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Set up an automatic </a:t>
            </a:r>
            <a:r>
              <a:rPr lang="en-US" dirty="0" smtClean="0"/>
              <a:t>signature for email</a:t>
            </a:r>
            <a:endParaRPr lang="en-US" dirty="0"/>
          </a:p>
        </p:txBody>
      </p:sp>
      <p:sp>
        <p:nvSpPr>
          <p:cNvPr id="16" name="Content Placeholder 3"/>
          <p:cNvSpPr txBox="1">
            <a:spLocks/>
          </p:cNvSpPr>
          <p:nvPr/>
        </p:nvSpPr>
        <p:spPr bwMode="auto">
          <a:xfrm>
            <a:off x="308423" y="1447800"/>
            <a:ext cx="5852391" cy="3807692"/>
          </a:xfrm>
          <a:prstGeom prst="rect">
            <a:avLst/>
          </a:prstGeom>
          <a:noFill/>
          <a:ln w="9525">
            <a:noFill/>
            <a:miter lim="800000"/>
            <a:headEnd/>
            <a:tailEnd/>
          </a:ln>
        </p:spPr>
        <p:txBody>
          <a:bodyPr lIns="0" tIns="0" rIns="0" bIns="0"/>
          <a:lstStyle/>
          <a:p>
            <a:pPr marL="233363"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Your personalized signature can automatically be added to outgoing messages, or you can choose to add it to specific messages only.</a:t>
            </a:r>
          </a:p>
          <a:p>
            <a:pPr marL="1033444" lvl="2"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Sign </a:t>
            </a:r>
            <a:r>
              <a:rPr lang="en-US" dirty="0">
                <a:gradFill>
                  <a:gsLst>
                    <a:gs pos="1250">
                      <a:schemeClr val="bg2"/>
                    </a:gs>
                    <a:gs pos="100000">
                      <a:schemeClr val="bg2"/>
                    </a:gs>
                  </a:gsLst>
                  <a:lin ang="5400000" scaled="0"/>
                </a:gradFill>
              </a:rPr>
              <a:t>into Office 365</a:t>
            </a:r>
            <a:r>
              <a:rPr lang="en-US" dirty="0" smtClean="0">
                <a:gradFill>
                  <a:gsLst>
                    <a:gs pos="1250">
                      <a:schemeClr val="bg2"/>
                    </a:gs>
                    <a:gs pos="100000">
                      <a:schemeClr val="bg2"/>
                    </a:gs>
                  </a:gsLst>
                  <a:lin ang="5400000" scaled="0"/>
                </a:gradFill>
              </a:rPr>
              <a:t>, and choose </a:t>
            </a:r>
            <a:r>
              <a:rPr lang="en-US" b="1" dirty="0" smtClean="0">
                <a:gradFill>
                  <a:gsLst>
                    <a:gs pos="1250">
                      <a:schemeClr val="bg2"/>
                    </a:gs>
                    <a:gs pos="100000">
                      <a:schemeClr val="bg2"/>
                    </a:gs>
                  </a:gsLst>
                  <a:lin ang="5400000" scaled="0"/>
                </a:gradFill>
              </a:rPr>
              <a:t>Outlook</a:t>
            </a:r>
            <a:r>
              <a:rPr lang="en-US" dirty="0" smtClean="0">
                <a:gradFill>
                  <a:gsLst>
                    <a:gs pos="1250">
                      <a:schemeClr val="bg2"/>
                    </a:gs>
                    <a:gs pos="100000">
                      <a:schemeClr val="bg2"/>
                    </a:gs>
                  </a:gsLst>
                  <a:lin ang="5400000" scaled="0"/>
                </a:gradFill>
              </a:rPr>
              <a:t>.</a:t>
            </a:r>
          </a:p>
          <a:p>
            <a:pPr marL="1033444" lvl="2"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Choose </a:t>
            </a:r>
            <a:r>
              <a:rPr lang="en-US" b="1" dirty="0" smtClean="0">
                <a:gradFill>
                  <a:gsLst>
                    <a:gs pos="1250">
                      <a:schemeClr val="bg2"/>
                    </a:gs>
                    <a:gs pos="100000">
                      <a:schemeClr val="bg2"/>
                    </a:gs>
                  </a:gsLst>
                  <a:lin ang="5400000" scaled="0"/>
                </a:gradFill>
              </a:rPr>
              <a:t>Settings</a:t>
            </a:r>
            <a:r>
              <a:rPr lang="en-US" dirty="0" smtClean="0">
                <a:gradFill>
                  <a:gsLst>
                    <a:gs pos="1250">
                      <a:schemeClr val="bg2"/>
                    </a:gs>
                    <a:gs pos="100000">
                      <a:schemeClr val="bg2"/>
                    </a:gs>
                  </a:gsLst>
                  <a:lin ang="5400000" scaled="0"/>
                </a:gradFill>
              </a:rPr>
              <a:t>    &gt; </a:t>
            </a:r>
            <a:r>
              <a:rPr lang="en-US" b="1" dirty="0" smtClean="0">
                <a:gradFill>
                  <a:gsLst>
                    <a:gs pos="1250">
                      <a:schemeClr val="bg2"/>
                    </a:gs>
                    <a:gs pos="100000">
                      <a:schemeClr val="bg2"/>
                    </a:gs>
                  </a:gsLst>
                  <a:lin ang="5400000" scaled="0"/>
                </a:gradFill>
              </a:rPr>
              <a:t>Set automatic replies</a:t>
            </a:r>
            <a:r>
              <a:rPr lang="en-US" dirty="0" smtClean="0">
                <a:gradFill>
                  <a:gsLst>
                    <a:gs pos="1250">
                      <a:schemeClr val="bg2"/>
                    </a:gs>
                    <a:gs pos="100000">
                      <a:schemeClr val="bg2"/>
                    </a:gs>
                  </a:gsLst>
                  <a:lin ang="5400000" scaled="0"/>
                </a:gradFill>
              </a:rPr>
              <a:t>.</a:t>
            </a:r>
          </a:p>
          <a:p>
            <a:pPr marL="1033444" lvl="2"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Choose </a:t>
            </a:r>
            <a:r>
              <a:rPr lang="en-US" b="1" dirty="0" smtClean="0">
                <a:gradFill>
                  <a:gsLst>
                    <a:gs pos="1250">
                      <a:schemeClr val="bg2"/>
                    </a:gs>
                    <a:gs pos="100000">
                      <a:schemeClr val="bg2"/>
                    </a:gs>
                  </a:gsLst>
                  <a:lin ang="5400000" scaled="0"/>
                </a:gradFill>
              </a:rPr>
              <a:t>settings</a:t>
            </a:r>
            <a:r>
              <a:rPr lang="en-US" dirty="0" smtClean="0">
                <a:gradFill>
                  <a:gsLst>
                    <a:gs pos="1250">
                      <a:schemeClr val="bg2"/>
                    </a:gs>
                    <a:gs pos="100000">
                      <a:schemeClr val="bg2"/>
                    </a:gs>
                  </a:gsLst>
                  <a:lin ang="5400000" scaled="0"/>
                </a:gradFill>
              </a:rPr>
              <a:t> &gt; </a:t>
            </a:r>
            <a:r>
              <a:rPr lang="en-US" b="1" dirty="0" smtClean="0">
                <a:gradFill>
                  <a:gsLst>
                    <a:gs pos="1250">
                      <a:schemeClr val="bg2"/>
                    </a:gs>
                    <a:gs pos="100000">
                      <a:schemeClr val="bg2"/>
                    </a:gs>
                  </a:gsLst>
                  <a:lin ang="5400000" scaled="0"/>
                </a:gradFill>
              </a:rPr>
              <a:t>mail</a:t>
            </a:r>
            <a:r>
              <a:rPr lang="en-US" dirty="0" smtClean="0">
                <a:gradFill>
                  <a:gsLst>
                    <a:gs pos="1250">
                      <a:schemeClr val="bg2"/>
                    </a:gs>
                    <a:gs pos="100000">
                      <a:schemeClr val="bg2"/>
                    </a:gs>
                  </a:gsLst>
                  <a:lin ang="5400000" scaled="0"/>
                </a:gradFill>
              </a:rPr>
              <a:t>.</a:t>
            </a:r>
          </a:p>
          <a:p>
            <a:pPr marL="1033444" lvl="2"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Type the text for your signature, and specify the font and other settings you want to use.</a:t>
            </a:r>
          </a:p>
          <a:p>
            <a:pPr marL="1033444" lvl="2"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Select </a:t>
            </a:r>
            <a:r>
              <a:rPr lang="en-US" b="1" dirty="0" smtClean="0">
                <a:gradFill>
                  <a:gsLst>
                    <a:gs pos="1250">
                      <a:schemeClr val="bg2"/>
                    </a:gs>
                    <a:gs pos="100000">
                      <a:schemeClr val="bg2"/>
                    </a:gs>
                  </a:gsLst>
                  <a:lin ang="5400000" scaled="0"/>
                </a:gradFill>
              </a:rPr>
              <a:t>Automatically include my signature on messages I send</a:t>
            </a:r>
            <a:r>
              <a:rPr lang="en-US" dirty="0" smtClean="0">
                <a:gradFill>
                  <a:gsLst>
                    <a:gs pos="1250">
                      <a:schemeClr val="bg2"/>
                    </a:gs>
                    <a:gs pos="100000">
                      <a:schemeClr val="bg2"/>
                    </a:gs>
                  </a:gsLst>
                  <a:lin ang="5400000" scaled="0"/>
                </a:gradFill>
              </a:rPr>
              <a:t>, then </a:t>
            </a:r>
            <a:r>
              <a:rPr lang="en-US" b="1" dirty="0" smtClean="0">
                <a:gradFill>
                  <a:gsLst>
                    <a:gs pos="1250">
                      <a:schemeClr val="bg2"/>
                    </a:gs>
                    <a:gs pos="100000">
                      <a:schemeClr val="bg2"/>
                    </a:gs>
                  </a:gsLst>
                  <a:lin ang="5400000" scaled="0"/>
                </a:gradFill>
              </a:rPr>
              <a:t>Save</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272" y="2777489"/>
            <a:ext cx="195943" cy="182880"/>
          </a:xfrm>
          <a:prstGeom prst="rect">
            <a:avLst/>
          </a:prstGeom>
        </p:spPr>
      </p:pic>
      <p:sp>
        <p:nvSpPr>
          <p:cNvPr id="5" name="Rectangle 4"/>
          <p:cNvSpPr/>
          <p:nvPr/>
        </p:nvSpPr>
        <p:spPr>
          <a:xfrm>
            <a:off x="429403" y="4902234"/>
            <a:ext cx="8303491" cy="1148007"/>
          </a:xfrm>
          <a:prstGeom prst="rect">
            <a:avLst/>
          </a:prstGeom>
        </p:spPr>
        <p:txBody>
          <a:bodyPr wrap="square">
            <a:spAutoFit/>
          </a:bodyPr>
          <a:lstStyle/>
          <a:p>
            <a:pPr marL="0"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To set up an automatic signature </a:t>
            </a:r>
            <a:r>
              <a:rPr lang="en-US" dirty="0" smtClean="0">
                <a:gradFill>
                  <a:gsLst>
                    <a:gs pos="1250">
                      <a:schemeClr val="bg2"/>
                    </a:gs>
                    <a:gs pos="100000">
                      <a:schemeClr val="bg2"/>
                    </a:gs>
                  </a:gsLst>
                  <a:lin ang="5400000" scaled="0"/>
                </a:gradFill>
              </a:rPr>
              <a:t>in Outlook on </a:t>
            </a:r>
            <a:r>
              <a:rPr lang="en-US" dirty="0">
                <a:gradFill>
                  <a:gsLst>
                    <a:gs pos="1250">
                      <a:schemeClr val="bg2"/>
                    </a:gs>
                    <a:gs pos="100000">
                      <a:schemeClr val="bg2"/>
                    </a:gs>
                  </a:gsLst>
                  <a:lin ang="5400000" scaled="0"/>
                </a:gradFill>
              </a:rPr>
              <a:t>your </a:t>
            </a:r>
            <a:r>
              <a:rPr lang="en-US" dirty="0" smtClean="0">
                <a:gradFill>
                  <a:gsLst>
                    <a:gs pos="1250">
                      <a:schemeClr val="bg2"/>
                    </a:gs>
                    <a:gs pos="100000">
                      <a:schemeClr val="bg2"/>
                    </a:gs>
                  </a:gsLst>
                  <a:lin ang="5400000" scaled="0"/>
                </a:gradFill>
              </a:rPr>
              <a:t>desktop:</a:t>
            </a:r>
            <a:endParaRPr lang="en-US" dirty="0">
              <a:gradFill>
                <a:gsLst>
                  <a:gs pos="1250">
                    <a:schemeClr val="bg2"/>
                  </a:gs>
                  <a:gs pos="100000">
                    <a:schemeClr val="bg2"/>
                  </a:gs>
                </a:gsLst>
                <a:lin ang="5400000" scaled="0"/>
              </a:gradFill>
            </a:endParaRPr>
          </a:p>
          <a:p>
            <a:pPr marL="800081" lvl="2" indent="-342900">
              <a:lnSpc>
                <a:spcPct val="90000"/>
              </a:lnSpc>
              <a:spcBef>
                <a:spcPts val="1200"/>
              </a:spcBef>
              <a:buClr>
                <a:schemeClr val="accent1"/>
              </a:buClr>
              <a:buSzPct val="90000"/>
              <a:buFont typeface="Arial" panose="020B0604020202020204" pitchFamily="34" charset="0"/>
              <a:buChar char="•"/>
              <a:defRPr/>
            </a:pPr>
            <a:r>
              <a:rPr lang="en-US" dirty="0" smtClean="0">
                <a:gradFill>
                  <a:gsLst>
                    <a:gs pos="1250">
                      <a:schemeClr val="bg2"/>
                    </a:gs>
                    <a:gs pos="100000">
                      <a:schemeClr val="bg2"/>
                    </a:gs>
                  </a:gsLst>
                  <a:lin ang="5400000" scaled="0"/>
                </a:gradFill>
              </a:rPr>
              <a:t>If </a:t>
            </a:r>
            <a:r>
              <a:rPr lang="en-US" dirty="0">
                <a:gradFill>
                  <a:gsLst>
                    <a:gs pos="1250">
                      <a:schemeClr val="bg2"/>
                    </a:gs>
                    <a:gs pos="100000">
                      <a:schemeClr val="bg2"/>
                    </a:gs>
                  </a:gsLst>
                  <a:lin ang="5400000" scaled="0"/>
                </a:gradFill>
              </a:rPr>
              <a:t>you’re using Windows, see </a:t>
            </a:r>
            <a:r>
              <a:rPr lang="en-US" dirty="0" smtClean="0">
                <a:gradFill>
                  <a:gsLst>
                    <a:gs pos="1250">
                      <a:schemeClr val="bg2"/>
                    </a:gs>
                    <a:gs pos="100000">
                      <a:schemeClr val="bg2"/>
                    </a:gs>
                  </a:gsLst>
                  <a:lin ang="5400000" scaled="0"/>
                </a:gradFill>
                <a:hlinkClick r:id="rId4"/>
              </a:rPr>
              <a:t>Create and edit email signatures</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pPr marL="800081" lvl="2" indent="-342900">
              <a:lnSpc>
                <a:spcPct val="90000"/>
              </a:lnSpc>
              <a:spcBef>
                <a:spcPts val="1200"/>
              </a:spcBef>
              <a:buClr>
                <a:schemeClr val="accent1"/>
              </a:buClr>
              <a:buSzPct val="90000"/>
              <a:buFont typeface="Arial" panose="020B0604020202020204" pitchFamily="34" charset="0"/>
              <a:buChar char="•"/>
              <a:defRPr/>
            </a:pPr>
            <a:r>
              <a:rPr lang="en-US" dirty="0">
                <a:gradFill>
                  <a:gsLst>
                    <a:gs pos="1250">
                      <a:schemeClr val="bg2"/>
                    </a:gs>
                    <a:gs pos="100000">
                      <a:schemeClr val="bg2"/>
                    </a:gs>
                  </a:gsLst>
                  <a:lin ang="5400000" scaled="0"/>
                </a:gradFill>
              </a:rPr>
              <a:t>If you’re using </a:t>
            </a:r>
            <a:r>
              <a:rPr lang="en-US" dirty="0" smtClean="0">
                <a:gradFill>
                  <a:gsLst>
                    <a:gs pos="1250">
                      <a:schemeClr val="bg2"/>
                    </a:gs>
                    <a:gs pos="100000">
                      <a:schemeClr val="bg2"/>
                    </a:gs>
                  </a:gsLst>
                  <a:lin ang="5400000" scaled="0"/>
                </a:gradFill>
              </a:rPr>
              <a:t>Mac, </a:t>
            </a:r>
            <a:r>
              <a:rPr lang="en-US" dirty="0">
                <a:gradFill>
                  <a:gsLst>
                    <a:gs pos="1250">
                      <a:schemeClr val="bg2"/>
                    </a:gs>
                    <a:gs pos="100000">
                      <a:schemeClr val="bg2"/>
                    </a:gs>
                  </a:gsLst>
                  <a:lin ang="5400000" scaled="0"/>
                </a:gradFill>
              </a:rPr>
              <a:t>see: </a:t>
            </a:r>
            <a:r>
              <a:rPr lang="en-US" dirty="0">
                <a:gradFill>
                  <a:gsLst>
                    <a:gs pos="1250">
                      <a:schemeClr val="bg2"/>
                    </a:gs>
                    <a:gs pos="100000">
                      <a:schemeClr val="bg2"/>
                    </a:gs>
                  </a:gsLst>
                  <a:lin ang="5400000" scaled="0"/>
                </a:gradFill>
                <a:hlinkClick r:id="rId5"/>
              </a:rPr>
              <a:t>Create a signature</a:t>
            </a:r>
            <a:r>
              <a:rPr lang="en-US" dirty="0">
                <a:gradFill>
                  <a:gsLst>
                    <a:gs pos="1250">
                      <a:schemeClr val="bg2"/>
                    </a:gs>
                    <a:gs pos="100000">
                      <a:schemeClr val="bg2"/>
                    </a:gs>
                  </a:gsLst>
                  <a:lin ang="5400000" scaled="0"/>
                </a:gradFill>
              </a:rPr>
              <a:t>. </a:t>
            </a:r>
          </a:p>
        </p:txBody>
      </p:sp>
      <p:pic>
        <p:nvPicPr>
          <p:cNvPr id="4" name="Picture 3"/>
          <p:cNvPicPr>
            <a:picLocks noChangeAspect="1"/>
          </p:cNvPicPr>
          <p:nvPr/>
        </p:nvPicPr>
        <p:blipFill>
          <a:blip r:embed="rId6"/>
          <a:stretch>
            <a:fillRect/>
          </a:stretch>
        </p:blipFill>
        <p:spPr>
          <a:xfrm>
            <a:off x="6677734" y="1463040"/>
            <a:ext cx="4857859" cy="2989452"/>
          </a:xfrm>
          <a:prstGeom prst="rect">
            <a:avLst/>
          </a:prstGeom>
        </p:spPr>
      </p:pic>
    </p:spTree>
    <p:extLst>
      <p:ext uri="{BB962C8B-B14F-4D97-AF65-F5344CB8AC3E}">
        <p14:creationId xmlns:p14="http://schemas.microsoft.com/office/powerpoint/2010/main" val="17418286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20699" y="1405759"/>
            <a:ext cx="10636828" cy="1661993"/>
          </a:xfrm>
        </p:spPr>
        <p:txBody>
          <a:bodyPr/>
          <a:lstStyle/>
          <a:p>
            <a:r>
              <a:rPr lang="en-US" dirty="0"/>
              <a:t>Set up automatic replies for when you’re unavailable</a:t>
            </a:r>
          </a:p>
        </p:txBody>
      </p:sp>
      <p:sp>
        <p:nvSpPr>
          <p:cNvPr id="6" name="Content Placeholder 5"/>
          <p:cNvSpPr>
            <a:spLocks noGrp="1"/>
          </p:cNvSpPr>
          <p:nvPr>
            <p:ph sz="quarter" idx="4"/>
          </p:nvPr>
        </p:nvSpPr>
        <p:spPr/>
        <p:txBody>
          <a:bodyPr/>
          <a:lstStyle/>
          <a:p>
            <a:r>
              <a:rPr lang="en-US" dirty="0" smtClean="0"/>
              <a:t>You can set up automatic replies to let people know when you’re unavailable. You can specify a time range for your automatic replies, and even specify different messages for different groups.</a:t>
            </a:r>
            <a:endParaRPr lang="en-US" dirty="0"/>
          </a:p>
        </p:txBody>
      </p:sp>
    </p:spTree>
    <p:extLst>
      <p:ext uri="{BB962C8B-B14F-4D97-AF65-F5344CB8AC3E}">
        <p14:creationId xmlns:p14="http://schemas.microsoft.com/office/powerpoint/2010/main" val="160549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Set up automatic replies for </a:t>
            </a:r>
            <a:r>
              <a:rPr lang="en-US" dirty="0" smtClean="0"/>
              <a:t>email</a:t>
            </a:r>
            <a:endParaRPr lang="en-US" dirty="0"/>
          </a:p>
        </p:txBody>
      </p:sp>
      <p:sp>
        <p:nvSpPr>
          <p:cNvPr id="16" name="Content Placeholder 3"/>
          <p:cNvSpPr txBox="1">
            <a:spLocks/>
          </p:cNvSpPr>
          <p:nvPr/>
        </p:nvSpPr>
        <p:spPr bwMode="auto">
          <a:xfrm>
            <a:off x="520700" y="1447800"/>
            <a:ext cx="5686136" cy="4380346"/>
          </a:xfrm>
          <a:prstGeom prst="rect">
            <a:avLst/>
          </a:prstGeom>
          <a:noFill/>
          <a:ln w="9525">
            <a:noFill/>
            <a:miter lim="800000"/>
            <a:headEnd/>
            <a:tailEnd/>
          </a:ln>
        </p:spPr>
        <p:txBody>
          <a:bodyPr lIns="0" tIns="0" rIns="0" bIns="0"/>
          <a:lstStyle/>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To set up automatic replies in your browser window using </a:t>
            </a:r>
            <a:r>
              <a:rPr lang="en-US" sz="2000" b="1" dirty="0" smtClean="0">
                <a:gradFill>
                  <a:gsLst>
                    <a:gs pos="1250">
                      <a:schemeClr val="bg2"/>
                    </a:gs>
                    <a:gs pos="100000">
                      <a:schemeClr val="bg2"/>
                    </a:gs>
                  </a:gsLst>
                  <a:lin ang="5400000" scaled="0"/>
                </a:gradFill>
              </a:rPr>
              <a:t>Outlook Web App</a:t>
            </a:r>
            <a:r>
              <a:rPr lang="en-US" sz="2000" dirty="0" smtClean="0">
                <a:gradFill>
                  <a:gsLst>
                    <a:gs pos="1250">
                      <a:schemeClr val="bg2"/>
                    </a:gs>
                    <a:gs pos="100000">
                      <a:schemeClr val="bg2"/>
                    </a:gs>
                  </a:gsLst>
                  <a:lin ang="5400000" scaled="0"/>
                </a:gradFill>
              </a:rPr>
              <a:t>: </a:t>
            </a:r>
          </a:p>
          <a:p>
            <a:pPr marL="576263" lvl="1" indent="-342900">
              <a:lnSpc>
                <a:spcPct val="90000"/>
              </a:lnSpc>
              <a:spcBef>
                <a:spcPts val="1200"/>
              </a:spcBef>
              <a:buClr>
                <a:schemeClr val="accent1"/>
              </a:buClr>
              <a:buSzPct val="90000"/>
              <a:buFont typeface="+mj-lt"/>
              <a:buAutoNum type="arabicPeriod"/>
              <a:defRPr/>
            </a:pPr>
            <a:r>
              <a:rPr lang="en-US" dirty="0">
                <a:gradFill>
                  <a:gsLst>
                    <a:gs pos="1250">
                      <a:schemeClr val="bg2"/>
                    </a:gs>
                    <a:gs pos="100000">
                      <a:schemeClr val="bg2"/>
                    </a:gs>
                  </a:gsLst>
                  <a:lin ang="5400000" scaled="0"/>
                </a:gradFill>
              </a:rPr>
              <a:t>Sign into Office 365, </a:t>
            </a:r>
            <a:r>
              <a:rPr lang="en-US" dirty="0" smtClean="0">
                <a:gradFill>
                  <a:gsLst>
                    <a:gs pos="1250">
                      <a:schemeClr val="bg2"/>
                    </a:gs>
                    <a:gs pos="100000">
                      <a:schemeClr val="bg2"/>
                    </a:gs>
                  </a:gsLst>
                  <a:lin ang="5400000" scaled="0"/>
                </a:gradFill>
              </a:rPr>
              <a:t>then choose </a:t>
            </a:r>
            <a:r>
              <a:rPr lang="en-US" b="1" dirty="0" smtClean="0">
                <a:gradFill>
                  <a:gsLst>
                    <a:gs pos="1250">
                      <a:schemeClr val="bg2"/>
                    </a:gs>
                    <a:gs pos="100000">
                      <a:schemeClr val="bg2"/>
                    </a:gs>
                  </a:gsLst>
                  <a:lin ang="5400000" scaled="0"/>
                </a:gradFill>
              </a:rPr>
              <a:t>Outlook.</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Choose </a:t>
            </a:r>
            <a:r>
              <a:rPr lang="en-US" b="1" dirty="0" smtClean="0">
                <a:gradFill>
                  <a:gsLst>
                    <a:gs pos="1250">
                      <a:schemeClr val="bg2"/>
                    </a:gs>
                    <a:gs pos="100000">
                      <a:schemeClr val="bg2"/>
                    </a:gs>
                  </a:gsLst>
                  <a:lin ang="5400000" scaled="0"/>
                </a:gradFill>
              </a:rPr>
              <a:t>Settings</a:t>
            </a:r>
            <a:r>
              <a:rPr lang="en-US" dirty="0" smtClean="0">
                <a:gradFill>
                  <a:gsLst>
                    <a:gs pos="1250">
                      <a:schemeClr val="bg2"/>
                    </a:gs>
                    <a:gs pos="100000">
                      <a:schemeClr val="bg2"/>
                    </a:gs>
                  </a:gsLst>
                  <a:lin ang="5400000" scaled="0"/>
                </a:gradFill>
              </a:rPr>
              <a:t>      &gt; </a:t>
            </a:r>
            <a:r>
              <a:rPr lang="en-US" b="1" dirty="0" smtClean="0">
                <a:gradFill>
                  <a:gsLst>
                    <a:gs pos="1250">
                      <a:schemeClr val="bg2"/>
                    </a:gs>
                    <a:gs pos="100000">
                      <a:schemeClr val="bg2"/>
                    </a:gs>
                  </a:gsLst>
                  <a:lin ang="5400000" scaled="0"/>
                </a:gradFill>
              </a:rPr>
              <a:t>Set automatic replies</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pPr marL="576263" lvl="1" indent="-342900">
              <a:lnSpc>
                <a:spcPct val="90000"/>
              </a:lnSpc>
              <a:spcBef>
                <a:spcPts val="1200"/>
              </a:spcBef>
              <a:spcAft>
                <a:spcPts val="0"/>
              </a:spcAft>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On the automatic replies page, select </a:t>
            </a:r>
            <a:r>
              <a:rPr lang="en-US" b="1" dirty="0" smtClean="0">
                <a:gradFill>
                  <a:gsLst>
                    <a:gs pos="1250">
                      <a:schemeClr val="bg2"/>
                    </a:gs>
                    <a:gs pos="100000">
                      <a:schemeClr val="bg2"/>
                    </a:gs>
                  </a:gsLst>
                  <a:lin ang="5400000" scaled="0"/>
                </a:gradFill>
              </a:rPr>
              <a:t>Send automatic replies</a:t>
            </a:r>
            <a:r>
              <a:rPr lang="en-US" dirty="0" smtClean="0">
                <a:gradFill>
                  <a:gsLst>
                    <a:gs pos="1250">
                      <a:schemeClr val="bg2"/>
                    </a:gs>
                    <a:gs pos="100000">
                      <a:schemeClr val="bg2"/>
                    </a:gs>
                  </a:gsLst>
                  <a:lin ang="5400000" scaled="0"/>
                </a:gradFill>
              </a:rPr>
              <a:t>.</a:t>
            </a:r>
          </a:p>
          <a:p>
            <a:pPr marL="576263" lvl="1" indent="-342900">
              <a:lnSpc>
                <a:spcPct val="90000"/>
              </a:lnSpc>
              <a:spcBef>
                <a:spcPts val="1200"/>
              </a:spcBef>
              <a:spcAft>
                <a:spcPts val="0"/>
              </a:spcAft>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Select the checkbox next to </a:t>
            </a:r>
            <a:r>
              <a:rPr lang="en-US" b="1" dirty="0" smtClean="0">
                <a:gradFill>
                  <a:gsLst>
                    <a:gs pos="1250">
                      <a:schemeClr val="bg2"/>
                    </a:gs>
                    <a:gs pos="100000">
                      <a:schemeClr val="bg2"/>
                    </a:gs>
                  </a:gsLst>
                  <a:lin ang="5400000" scaled="0"/>
                </a:gradFill>
              </a:rPr>
              <a:t>Send replies only during this time period</a:t>
            </a:r>
            <a:r>
              <a:rPr lang="en-US" dirty="0" smtClean="0">
                <a:gradFill>
                  <a:gsLst>
                    <a:gs pos="1250">
                      <a:schemeClr val="bg2"/>
                    </a:gs>
                    <a:gs pos="100000">
                      <a:schemeClr val="bg2"/>
                    </a:gs>
                  </a:gsLst>
                  <a:lin ang="5400000" scaled="0"/>
                </a:gradFill>
              </a:rPr>
              <a:t>, and then specify start and end dates and times.</a:t>
            </a:r>
          </a:p>
          <a:p>
            <a:pPr marL="576263" lvl="1" indent="-342900">
              <a:lnSpc>
                <a:spcPct val="90000"/>
              </a:lnSpc>
              <a:spcBef>
                <a:spcPts val="1200"/>
              </a:spcBef>
              <a:spcAft>
                <a:spcPts val="0"/>
              </a:spcAft>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In the box below font settings, type the message that you want people inside your organization to see when they send you email.</a:t>
            </a:r>
          </a:p>
          <a:p>
            <a:pPr marL="576263" lvl="1" indent="-342900">
              <a:lnSpc>
                <a:spcPct val="90000"/>
              </a:lnSpc>
              <a:spcBef>
                <a:spcPts val="1200"/>
              </a:spcBef>
              <a:spcAft>
                <a:spcPts val="0"/>
              </a:spcAft>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Scroll down the page.</a:t>
            </a:r>
            <a:endParaRPr lang="en-US" dirty="0">
              <a:gradFill>
                <a:gsLst>
                  <a:gs pos="1250">
                    <a:schemeClr val="bg2"/>
                  </a:gs>
                  <a:gs pos="100000">
                    <a:schemeClr val="bg2"/>
                  </a:gs>
                </a:gsLst>
                <a:lin ang="5400000" scaled="0"/>
              </a:gradFill>
            </a:endParaRPr>
          </a:p>
        </p:txBody>
      </p:sp>
      <p:pic>
        <p:nvPicPr>
          <p:cNvPr id="6" name="Picture 5"/>
          <p:cNvPicPr>
            <a:picLocks noChangeAspect="1"/>
          </p:cNvPicPr>
          <p:nvPr/>
        </p:nvPicPr>
        <p:blipFill>
          <a:blip r:embed="rId3"/>
          <a:stretch>
            <a:fillRect/>
          </a:stretch>
        </p:blipFill>
        <p:spPr>
          <a:xfrm>
            <a:off x="6285183" y="1447800"/>
            <a:ext cx="5546600" cy="400278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03" y="2583526"/>
            <a:ext cx="195943" cy="182880"/>
          </a:xfrm>
          <a:prstGeom prst="rect">
            <a:avLst/>
          </a:prstGeom>
        </p:spPr>
      </p:pic>
    </p:spTree>
    <p:extLst>
      <p:ext uri="{BB962C8B-B14F-4D97-AF65-F5344CB8AC3E}">
        <p14:creationId xmlns:p14="http://schemas.microsoft.com/office/powerpoint/2010/main" val="371115347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Set up automatic replies for </a:t>
            </a:r>
            <a:r>
              <a:rPr lang="en-US" dirty="0" smtClean="0"/>
              <a:t>email </a:t>
            </a:r>
            <a:r>
              <a:rPr lang="en-US" sz="3200" dirty="0" smtClean="0"/>
              <a:t>(cont’d)</a:t>
            </a:r>
            <a:endParaRPr lang="en-US" sz="3200" dirty="0"/>
          </a:p>
        </p:txBody>
      </p:sp>
      <p:sp>
        <p:nvSpPr>
          <p:cNvPr id="16" name="Content Placeholder 3"/>
          <p:cNvSpPr txBox="1">
            <a:spLocks/>
          </p:cNvSpPr>
          <p:nvPr/>
        </p:nvSpPr>
        <p:spPr bwMode="auto">
          <a:xfrm>
            <a:off x="520700" y="1447800"/>
            <a:ext cx="5843155" cy="2616200"/>
          </a:xfrm>
          <a:prstGeom prst="rect">
            <a:avLst/>
          </a:prstGeom>
          <a:noFill/>
          <a:ln w="9525">
            <a:noFill/>
            <a:miter lim="800000"/>
            <a:headEnd/>
            <a:tailEnd/>
          </a:ln>
        </p:spPr>
        <p:txBody>
          <a:bodyPr lIns="0" tIns="0" rIns="0" bIns="0"/>
          <a:lstStyle/>
          <a:p>
            <a:pPr marL="576263" lvl="1" indent="-342900">
              <a:lnSpc>
                <a:spcPct val="90000"/>
              </a:lnSpc>
              <a:spcBef>
                <a:spcPts val="1200"/>
              </a:spcBef>
              <a:spcAft>
                <a:spcPts val="0"/>
              </a:spcAft>
              <a:buClr>
                <a:schemeClr val="accent1"/>
              </a:buClr>
              <a:buSzPct val="90000"/>
              <a:buFont typeface="+mj-lt"/>
              <a:buAutoNum type="arabicPeriod" startAt="7"/>
              <a:defRPr/>
            </a:pPr>
            <a:r>
              <a:rPr lang="en-US" dirty="0" smtClean="0">
                <a:gradFill>
                  <a:gsLst>
                    <a:gs pos="1250">
                      <a:schemeClr val="bg2"/>
                    </a:gs>
                    <a:gs pos="100000">
                      <a:schemeClr val="bg2"/>
                    </a:gs>
                  </a:gsLst>
                  <a:lin ang="5400000" scaled="0"/>
                </a:gradFill>
              </a:rPr>
              <a:t>If you want to send a message to people outside your organization, select the appropriate options. </a:t>
            </a:r>
          </a:p>
          <a:p>
            <a:pPr marL="576263" lvl="1" indent="-342900">
              <a:lnSpc>
                <a:spcPct val="90000"/>
              </a:lnSpc>
              <a:spcBef>
                <a:spcPts val="1200"/>
              </a:spcBef>
              <a:spcAft>
                <a:spcPts val="0"/>
              </a:spcAft>
              <a:buClr>
                <a:schemeClr val="accent1"/>
              </a:buClr>
              <a:buSzPct val="90000"/>
              <a:buFont typeface="+mj-lt"/>
              <a:buAutoNum type="arabicPeriod" startAt="7"/>
              <a:defRPr/>
            </a:pPr>
            <a:r>
              <a:rPr lang="en-US" dirty="0" smtClean="0">
                <a:gradFill>
                  <a:gsLst>
                    <a:gs pos="1250">
                      <a:schemeClr val="bg2"/>
                    </a:gs>
                    <a:gs pos="100000">
                      <a:schemeClr val="bg2"/>
                    </a:gs>
                  </a:gsLst>
                  <a:lin ang="5400000" scaled="0"/>
                </a:gradFill>
              </a:rPr>
              <a:t>Then type your message and select </a:t>
            </a:r>
            <a:r>
              <a:rPr lang="en-US" b="1" dirty="0" smtClean="0">
                <a:gradFill>
                  <a:gsLst>
                    <a:gs pos="1250">
                      <a:schemeClr val="bg2"/>
                    </a:gs>
                    <a:gs pos="100000">
                      <a:schemeClr val="bg2"/>
                    </a:gs>
                  </a:gsLst>
                  <a:lin ang="5400000" scaled="0"/>
                </a:gradFill>
              </a:rPr>
              <a:t>save</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pPr marL="233363" lvl="1">
              <a:lnSpc>
                <a:spcPct val="90000"/>
              </a:lnSpc>
              <a:spcBef>
                <a:spcPts val="1200"/>
              </a:spcBef>
              <a:spcAft>
                <a:spcPts val="0"/>
              </a:spcAft>
              <a:buClr>
                <a:schemeClr val="accent1"/>
              </a:buClr>
              <a:buSzPct val="90000"/>
              <a:defRPr/>
            </a:pPr>
            <a:endParaRPr lang="en-US" dirty="0">
              <a:gradFill>
                <a:gsLst>
                  <a:gs pos="1250">
                    <a:schemeClr val="bg2"/>
                  </a:gs>
                  <a:gs pos="100000">
                    <a:schemeClr val="bg2"/>
                  </a:gs>
                </a:gsLst>
                <a:lin ang="5400000" scaled="0"/>
              </a:gradFill>
            </a:endParaRPr>
          </a:p>
          <a:p>
            <a:pPr marL="233363" lvl="1">
              <a:lnSpc>
                <a:spcPct val="90000"/>
              </a:lnSpc>
              <a:spcBef>
                <a:spcPts val="1200"/>
              </a:spcBef>
              <a:spcAft>
                <a:spcPts val="0"/>
              </a:spcAft>
              <a:buClr>
                <a:schemeClr val="accent1"/>
              </a:buClr>
              <a:buSzPct val="90000"/>
              <a:defRPr/>
            </a:pPr>
            <a:r>
              <a:rPr lang="en-US" dirty="0" smtClean="0">
                <a:gradFill>
                  <a:gsLst>
                    <a:gs pos="1250">
                      <a:schemeClr val="bg2"/>
                    </a:gs>
                    <a:gs pos="100000">
                      <a:schemeClr val="bg2"/>
                    </a:gs>
                  </a:gsLst>
                  <a:lin ang="5400000" scaled="0"/>
                </a:gradFill>
              </a:rPr>
              <a:t>When people send you email messages during the time for which automatic replies are set, they’ll get the reply you created.</a:t>
            </a:r>
          </a:p>
          <a:p>
            <a:pPr marL="233363" lvl="1">
              <a:lnSpc>
                <a:spcPct val="90000"/>
              </a:lnSpc>
              <a:spcBef>
                <a:spcPts val="1200"/>
              </a:spcBef>
              <a:spcAft>
                <a:spcPts val="0"/>
              </a:spcAft>
              <a:buClr>
                <a:schemeClr val="accent1"/>
              </a:buClr>
              <a:buSzPct val="90000"/>
              <a:defRPr/>
            </a:pPr>
            <a:endParaRPr lang="en-US" dirty="0">
              <a:gradFill>
                <a:gsLst>
                  <a:gs pos="1250">
                    <a:schemeClr val="bg2"/>
                  </a:gs>
                  <a:gs pos="100000">
                    <a:schemeClr val="bg2"/>
                  </a:gs>
                </a:gsLst>
                <a:lin ang="5400000" scaled="0"/>
              </a:gradFill>
            </a:endParaRPr>
          </a:p>
          <a:p>
            <a:pPr marL="0"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To set up automatic replies in Outlook on your </a:t>
            </a:r>
            <a:r>
              <a:rPr lang="en-US" dirty="0" smtClean="0">
                <a:gradFill>
                  <a:gsLst>
                    <a:gs pos="1250">
                      <a:schemeClr val="bg2"/>
                    </a:gs>
                    <a:gs pos="100000">
                      <a:schemeClr val="bg2"/>
                    </a:gs>
                  </a:gsLst>
                  <a:lin ang="5400000" scaled="0"/>
                </a:gradFill>
              </a:rPr>
              <a:t>desktop, see </a:t>
            </a:r>
            <a:r>
              <a:rPr lang="en-US" dirty="0">
                <a:gradFill>
                  <a:gsLst>
                    <a:gs pos="1250">
                      <a:schemeClr val="bg2"/>
                    </a:gs>
                    <a:gs pos="100000">
                      <a:schemeClr val="bg2"/>
                    </a:gs>
                  </a:gsLst>
                  <a:lin ang="5400000" scaled="0"/>
                </a:gradFill>
                <a:hlinkClick r:id="rId3"/>
              </a:rPr>
              <a:t>Set up automatic replies</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p:txBody>
      </p:sp>
      <p:pic>
        <p:nvPicPr>
          <p:cNvPr id="3" name="Picture 2"/>
          <p:cNvPicPr>
            <a:picLocks noChangeAspect="1"/>
          </p:cNvPicPr>
          <p:nvPr/>
        </p:nvPicPr>
        <p:blipFill>
          <a:blip r:embed="rId4"/>
          <a:stretch>
            <a:fillRect/>
          </a:stretch>
        </p:blipFill>
        <p:spPr>
          <a:xfrm>
            <a:off x="6449077" y="1531952"/>
            <a:ext cx="5219048" cy="2971429"/>
          </a:xfrm>
          <a:prstGeom prst="rect">
            <a:avLst/>
          </a:prstGeom>
        </p:spPr>
      </p:pic>
      <p:sp>
        <p:nvSpPr>
          <p:cNvPr id="7" name="Rectangle 6"/>
          <p:cNvSpPr/>
          <p:nvPr/>
        </p:nvSpPr>
        <p:spPr>
          <a:xfrm>
            <a:off x="519112" y="4615907"/>
            <a:ext cx="8303491" cy="369332"/>
          </a:xfrm>
          <a:prstGeom prst="rect">
            <a:avLst/>
          </a:prstGeom>
        </p:spPr>
        <p:txBody>
          <a:bodyPr wrap="square">
            <a:spAutoFit/>
          </a:bodyPr>
          <a:lstStyle/>
          <a:p>
            <a:pPr marL="0" lvl="1">
              <a:lnSpc>
                <a:spcPct val="90000"/>
              </a:lnSpc>
              <a:spcBef>
                <a:spcPts val="1200"/>
              </a:spcBef>
              <a:buClr>
                <a:schemeClr val="accent1"/>
              </a:buClr>
              <a:buSzPct val="90000"/>
              <a:defRPr/>
            </a:pPr>
            <a:endParaRPr lang="en-US" sz="2000" dirty="0">
              <a:gradFill>
                <a:gsLst>
                  <a:gs pos="1250">
                    <a:schemeClr val="bg2"/>
                  </a:gs>
                  <a:gs pos="100000">
                    <a:schemeClr val="bg2"/>
                  </a:gs>
                </a:gsLst>
                <a:lin ang="5400000" scaled="0"/>
              </a:gradFill>
            </a:endParaRPr>
          </a:p>
        </p:txBody>
      </p:sp>
    </p:spTree>
    <p:extLst>
      <p:ext uri="{BB962C8B-B14F-4D97-AF65-F5344CB8AC3E}">
        <p14:creationId xmlns:p14="http://schemas.microsoft.com/office/powerpoint/2010/main" val="169056269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Find or add a contact</a:t>
            </a:r>
          </a:p>
        </p:txBody>
      </p:sp>
      <p:sp>
        <p:nvSpPr>
          <p:cNvPr id="6" name="Content Placeholder 5"/>
          <p:cNvSpPr>
            <a:spLocks noGrp="1"/>
          </p:cNvSpPr>
          <p:nvPr>
            <p:ph sz="quarter" idx="4"/>
          </p:nvPr>
        </p:nvSpPr>
        <p:spPr/>
        <p:txBody>
          <a:bodyPr/>
          <a:lstStyle/>
          <a:p>
            <a:r>
              <a:rPr lang="en-US" dirty="0" smtClean="0"/>
              <a:t>When you first sign into Office 365, it might look like you have no contacts at all. You do have access to people in your organization even if you’re not sure where they are at first. </a:t>
            </a:r>
          </a:p>
          <a:p>
            <a:r>
              <a:rPr lang="en-US" dirty="0" smtClean="0"/>
              <a:t>A good place to start is by finding people in your organization, then you can add them to your contacts list. You can also add external people as contacts. </a:t>
            </a:r>
            <a:endParaRPr lang="en-US" dirty="0"/>
          </a:p>
        </p:txBody>
      </p:sp>
    </p:spTree>
    <p:extLst>
      <p:ext uri="{BB962C8B-B14F-4D97-AF65-F5344CB8AC3E}">
        <p14:creationId xmlns:p14="http://schemas.microsoft.com/office/powerpoint/2010/main" val="1699259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Find </a:t>
            </a:r>
            <a:r>
              <a:rPr lang="en-US" dirty="0" smtClean="0"/>
              <a:t>a </a:t>
            </a:r>
            <a:r>
              <a:rPr lang="en-US" dirty="0"/>
              <a:t>contact</a:t>
            </a:r>
          </a:p>
        </p:txBody>
      </p:sp>
      <p:sp>
        <p:nvSpPr>
          <p:cNvPr id="16" name="Content Placeholder 3"/>
          <p:cNvSpPr txBox="1">
            <a:spLocks/>
          </p:cNvSpPr>
          <p:nvPr/>
        </p:nvSpPr>
        <p:spPr bwMode="auto">
          <a:xfrm>
            <a:off x="519113" y="1323881"/>
            <a:ext cx="4976524" cy="3100337"/>
          </a:xfrm>
          <a:prstGeom prst="rect">
            <a:avLst/>
          </a:prstGeom>
          <a:noFill/>
          <a:ln w="9525">
            <a:noFill/>
            <a:miter lim="800000"/>
            <a:headEnd/>
            <a:tailEnd/>
          </a:ln>
        </p:spPr>
        <p:txBody>
          <a:bodyPr lIns="0" tIns="0" rIns="0" bIns="0"/>
          <a:lstStyle/>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Sign </a:t>
            </a:r>
            <a:r>
              <a:rPr lang="en-US" dirty="0">
                <a:gradFill>
                  <a:gsLst>
                    <a:gs pos="1250">
                      <a:schemeClr val="bg2"/>
                    </a:gs>
                    <a:gs pos="100000">
                      <a:schemeClr val="bg2"/>
                    </a:gs>
                  </a:gsLst>
                  <a:lin ang="5400000" scaled="0"/>
                </a:gradFill>
              </a:rPr>
              <a:t>into Office 365, then choose </a:t>
            </a:r>
            <a:r>
              <a:rPr lang="en-US" b="1" dirty="0" smtClean="0">
                <a:gradFill>
                  <a:gsLst>
                    <a:gs pos="1250">
                      <a:schemeClr val="bg2"/>
                    </a:gs>
                    <a:gs pos="100000">
                      <a:schemeClr val="bg2"/>
                    </a:gs>
                  </a:gsLst>
                  <a:lin ang="5400000" scaled="0"/>
                </a:gradFill>
              </a:rPr>
              <a:t>People</a:t>
            </a:r>
            <a:r>
              <a:rPr lang="en-US"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dirty="0">
                <a:gradFill>
                  <a:gsLst>
                    <a:gs pos="1250">
                      <a:schemeClr val="bg2"/>
                    </a:gs>
                    <a:gs pos="100000">
                      <a:schemeClr val="bg2"/>
                    </a:gs>
                  </a:gsLst>
                  <a:lin ang="5400000" scaled="0"/>
                </a:gradFill>
              </a:rPr>
              <a:t>In the left pane</a:t>
            </a:r>
            <a:r>
              <a:rPr lang="en-US" dirty="0" smtClean="0">
                <a:gradFill>
                  <a:gsLst>
                    <a:gs pos="1250">
                      <a:schemeClr val="bg2"/>
                    </a:gs>
                    <a:gs pos="100000">
                      <a:schemeClr val="bg2"/>
                    </a:gs>
                  </a:gsLst>
                  <a:lin ang="5400000" scaled="0"/>
                </a:gradFill>
              </a:rPr>
              <a:t>, under </a:t>
            </a:r>
            <a:r>
              <a:rPr lang="en-US" b="1" dirty="0" smtClean="0">
                <a:gradFill>
                  <a:gsLst>
                    <a:gs pos="1250">
                      <a:schemeClr val="bg2"/>
                    </a:gs>
                    <a:gs pos="100000">
                      <a:schemeClr val="bg2"/>
                    </a:gs>
                  </a:gsLst>
                  <a:lin ang="5400000" scaled="0"/>
                </a:gradFill>
              </a:rPr>
              <a:t>Directory</a:t>
            </a:r>
            <a:r>
              <a:rPr lang="en-US" dirty="0" smtClean="0">
                <a:gradFill>
                  <a:gsLst>
                    <a:gs pos="1250">
                      <a:schemeClr val="bg2"/>
                    </a:gs>
                    <a:gs pos="100000">
                      <a:schemeClr val="bg2"/>
                    </a:gs>
                  </a:gsLst>
                  <a:lin ang="5400000" scaled="0"/>
                </a:gradFill>
              </a:rPr>
              <a:t>, choose </a:t>
            </a:r>
            <a:r>
              <a:rPr lang="en-US" b="1" dirty="0" smtClean="0">
                <a:gradFill>
                  <a:gsLst>
                    <a:gs pos="1250">
                      <a:schemeClr val="bg2"/>
                    </a:gs>
                    <a:gs pos="100000">
                      <a:schemeClr val="bg2"/>
                    </a:gs>
                  </a:gsLst>
                  <a:lin ang="5400000" scaled="0"/>
                </a:gradFill>
              </a:rPr>
              <a:t>All Users</a:t>
            </a:r>
            <a:r>
              <a:rPr lang="en-US" dirty="0" smtClean="0">
                <a:gradFill>
                  <a:gsLst>
                    <a:gs pos="1250">
                      <a:schemeClr val="bg2"/>
                    </a:gs>
                    <a:gs pos="100000">
                      <a:schemeClr val="bg2"/>
                    </a:gs>
                  </a:gsLst>
                  <a:lin ang="5400000" scaled="0"/>
                </a:gradFill>
              </a:rPr>
              <a:t> to see the </a:t>
            </a:r>
            <a:r>
              <a:rPr lang="en-US" dirty="0">
                <a:gradFill>
                  <a:gsLst>
                    <a:gs pos="1250">
                      <a:schemeClr val="bg2"/>
                    </a:gs>
                    <a:gs pos="100000">
                      <a:schemeClr val="bg2"/>
                    </a:gs>
                  </a:gsLst>
                  <a:lin ang="5400000" scaled="0"/>
                </a:gradFill>
              </a:rPr>
              <a:t>list of </a:t>
            </a:r>
            <a:r>
              <a:rPr lang="en-US" dirty="0" smtClean="0">
                <a:gradFill>
                  <a:gsLst>
                    <a:gs pos="1250">
                      <a:schemeClr val="bg2"/>
                    </a:gs>
                    <a:gs pos="100000">
                      <a:schemeClr val="bg2"/>
                    </a:gs>
                  </a:gsLst>
                  <a:lin ang="5400000" scaled="0"/>
                </a:gradFill>
              </a:rPr>
              <a:t>all people within </a:t>
            </a:r>
            <a:r>
              <a:rPr lang="en-US" dirty="0">
                <a:gradFill>
                  <a:gsLst>
                    <a:gs pos="1250">
                      <a:schemeClr val="bg2"/>
                    </a:gs>
                    <a:gs pos="100000">
                      <a:schemeClr val="bg2"/>
                    </a:gs>
                  </a:gsLst>
                  <a:lin ang="5400000" scaled="0"/>
                </a:gradFill>
              </a:rPr>
              <a:t>your </a:t>
            </a:r>
            <a:r>
              <a:rPr lang="en-US" dirty="0" smtClean="0">
                <a:gradFill>
                  <a:gsLst>
                    <a:gs pos="1250">
                      <a:schemeClr val="bg2"/>
                    </a:gs>
                    <a:gs pos="100000">
                      <a:schemeClr val="bg2"/>
                    </a:gs>
                  </a:gsLst>
                  <a:lin ang="5400000" scaled="0"/>
                </a:gradFill>
              </a:rPr>
              <a:t>organization.</a:t>
            </a:r>
          </a:p>
          <a:p>
            <a:pPr marL="0"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S</a:t>
            </a:r>
            <a:r>
              <a:rPr lang="en-US" dirty="0" smtClean="0">
                <a:gradFill>
                  <a:gsLst>
                    <a:gs pos="1250">
                      <a:schemeClr val="bg2"/>
                    </a:gs>
                    <a:gs pos="100000">
                      <a:schemeClr val="bg2"/>
                    </a:gs>
                  </a:gsLst>
                  <a:lin ang="5400000" scaled="0"/>
                </a:gradFill>
              </a:rPr>
              <a:t>earch </a:t>
            </a:r>
            <a:r>
              <a:rPr lang="en-US" dirty="0">
                <a:gradFill>
                  <a:gsLst>
                    <a:gs pos="1250">
                      <a:schemeClr val="bg2"/>
                    </a:gs>
                    <a:gs pos="100000">
                      <a:schemeClr val="bg2"/>
                    </a:gs>
                  </a:gsLst>
                  <a:lin ang="5400000" scaled="0"/>
                </a:gradFill>
              </a:rPr>
              <a:t>for someone by typing their name in the </a:t>
            </a:r>
            <a:r>
              <a:rPr lang="en-US" b="1" dirty="0">
                <a:gradFill>
                  <a:gsLst>
                    <a:gs pos="1250">
                      <a:schemeClr val="bg2"/>
                    </a:gs>
                    <a:gs pos="100000">
                      <a:schemeClr val="bg2"/>
                    </a:gs>
                  </a:gsLst>
                  <a:lin ang="5400000" scaled="0"/>
                </a:gradFill>
              </a:rPr>
              <a:t>Search </a:t>
            </a:r>
            <a:r>
              <a:rPr lang="en-US" dirty="0">
                <a:gradFill>
                  <a:gsLst>
                    <a:gs pos="1250">
                      <a:schemeClr val="bg2"/>
                    </a:gs>
                    <a:gs pos="100000">
                      <a:schemeClr val="bg2"/>
                    </a:gs>
                  </a:gsLst>
                  <a:lin ang="5400000" scaled="0"/>
                </a:gradFill>
              </a:rPr>
              <a:t>box. Make sure </a:t>
            </a:r>
            <a:r>
              <a:rPr lang="en-US" dirty="0" smtClean="0">
                <a:gradFill>
                  <a:gsLst>
                    <a:gs pos="1250">
                      <a:schemeClr val="bg2"/>
                    </a:gs>
                    <a:gs pos="100000">
                      <a:schemeClr val="bg2"/>
                    </a:gs>
                  </a:gsLst>
                  <a:lin ang="5400000" scaled="0"/>
                </a:gradFill>
              </a:rPr>
              <a:t>the </a:t>
            </a:r>
            <a:r>
              <a:rPr lang="en-US" b="1" dirty="0" smtClean="0">
                <a:gradFill>
                  <a:gsLst>
                    <a:gs pos="1250">
                      <a:schemeClr val="bg2"/>
                    </a:gs>
                    <a:gs pos="100000">
                      <a:schemeClr val="bg2"/>
                    </a:gs>
                  </a:gsLst>
                  <a:lin ang="5400000" scaled="0"/>
                </a:gradFill>
              </a:rPr>
              <a:t>All </a:t>
            </a:r>
            <a:r>
              <a:rPr lang="en-US" b="1" dirty="0">
                <a:gradFill>
                  <a:gsLst>
                    <a:gs pos="1250">
                      <a:schemeClr val="bg2"/>
                    </a:gs>
                    <a:gs pos="100000">
                      <a:schemeClr val="bg2"/>
                    </a:gs>
                  </a:gsLst>
                  <a:lin ang="5400000" scaled="0"/>
                </a:gradFill>
              </a:rPr>
              <a:t>Users </a:t>
            </a:r>
            <a:r>
              <a:rPr lang="en-US" dirty="0">
                <a:gradFill>
                  <a:gsLst>
                    <a:gs pos="1250">
                      <a:schemeClr val="bg2"/>
                    </a:gs>
                    <a:gs pos="100000">
                      <a:schemeClr val="bg2"/>
                    </a:gs>
                  </a:gsLst>
                  <a:lin ang="5400000" scaled="0"/>
                </a:gradFill>
              </a:rPr>
              <a:t>folder is selected.</a:t>
            </a:r>
          </a:p>
          <a:p>
            <a:pPr marL="0" lvl="1">
              <a:lnSpc>
                <a:spcPct val="90000"/>
              </a:lnSpc>
              <a:spcBef>
                <a:spcPts val="1200"/>
              </a:spcBef>
              <a:buClr>
                <a:schemeClr val="accent1"/>
              </a:buClr>
              <a:buSzPct val="90000"/>
              <a:defRPr/>
            </a:pPr>
            <a:r>
              <a:rPr lang="en-US" dirty="0" smtClean="0">
                <a:gradFill>
                  <a:gsLst>
                    <a:gs pos="1250">
                      <a:schemeClr val="bg2"/>
                    </a:gs>
                    <a:gs pos="100000">
                      <a:schemeClr val="bg2"/>
                    </a:gs>
                  </a:gsLst>
                  <a:lin ang="5400000" scaled="0"/>
                </a:gradFill>
              </a:rPr>
              <a:t>To add </a:t>
            </a:r>
            <a:r>
              <a:rPr lang="en-US" dirty="0">
                <a:gradFill>
                  <a:gsLst>
                    <a:gs pos="1250">
                      <a:schemeClr val="bg2"/>
                    </a:gs>
                    <a:gs pos="100000">
                      <a:schemeClr val="bg2"/>
                    </a:gs>
                  </a:gsLst>
                  <a:lin ang="5400000" scaled="0"/>
                </a:gradFill>
              </a:rPr>
              <a:t>someone from the list, choose their name and then select </a:t>
            </a:r>
            <a:r>
              <a:rPr lang="en-US" b="1" dirty="0">
                <a:gradFill>
                  <a:gsLst>
                    <a:gs pos="1250">
                      <a:schemeClr val="bg2"/>
                    </a:gs>
                    <a:gs pos="100000">
                      <a:schemeClr val="bg2"/>
                    </a:gs>
                  </a:gsLst>
                  <a:lin ang="5400000" scaled="0"/>
                </a:gradFill>
              </a:rPr>
              <a:t>Add to </a:t>
            </a:r>
            <a:r>
              <a:rPr lang="en-US" b="1" dirty="0" smtClean="0">
                <a:gradFill>
                  <a:gsLst>
                    <a:gs pos="1250">
                      <a:schemeClr val="bg2"/>
                    </a:gs>
                    <a:gs pos="100000">
                      <a:schemeClr val="bg2"/>
                    </a:gs>
                  </a:gsLst>
                  <a:lin ang="5400000" scaled="0"/>
                </a:gradFill>
              </a:rPr>
              <a:t>Contacts.</a:t>
            </a:r>
            <a:r>
              <a:rPr lang="en-US" dirty="0" smtClean="0">
                <a:gradFill>
                  <a:gsLst>
                    <a:gs pos="1250">
                      <a:schemeClr val="bg2"/>
                    </a:gs>
                    <a:gs pos="100000">
                      <a:schemeClr val="bg2"/>
                    </a:gs>
                  </a:gsLst>
                  <a:lin ang="5400000" scaled="0"/>
                </a:gradFill>
              </a:rPr>
              <a:t> </a:t>
            </a:r>
            <a:endParaRPr lang="en-US" sz="2000" dirty="0">
              <a:gradFill>
                <a:gsLst>
                  <a:gs pos="1250">
                    <a:schemeClr val="bg2"/>
                  </a:gs>
                  <a:gs pos="100000">
                    <a:schemeClr val="bg2"/>
                  </a:gs>
                </a:gsLst>
                <a:lin ang="5400000" scaled="0"/>
              </a:gra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813" y="4046238"/>
            <a:ext cx="4305300" cy="2000250"/>
          </a:xfrm>
          <a:prstGeom prst="rect">
            <a:avLst/>
          </a:prstGeom>
        </p:spPr>
      </p:pic>
      <p:sp>
        <p:nvSpPr>
          <p:cNvPr id="7" name="Rectangle 6"/>
          <p:cNvSpPr/>
          <p:nvPr/>
        </p:nvSpPr>
        <p:spPr>
          <a:xfrm>
            <a:off x="318781" y="4420012"/>
            <a:ext cx="6553073" cy="1148007"/>
          </a:xfrm>
          <a:prstGeom prst="rect">
            <a:avLst/>
          </a:prstGeom>
        </p:spPr>
        <p:txBody>
          <a:bodyPr wrap="square">
            <a:spAutoFit/>
          </a:bodyPr>
          <a:lstStyle/>
          <a:p>
            <a:pPr marL="0"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To find a contact in Outlook on your desktop:</a:t>
            </a:r>
          </a:p>
          <a:p>
            <a:pPr marL="800081" lvl="2" indent="-342900">
              <a:lnSpc>
                <a:spcPct val="90000"/>
              </a:lnSpc>
              <a:spcBef>
                <a:spcPts val="1200"/>
              </a:spcBef>
              <a:buClr>
                <a:schemeClr val="accent1"/>
              </a:buClr>
              <a:buSzPct val="90000"/>
              <a:buFont typeface="Arial" panose="020B0604020202020204" pitchFamily="34" charset="0"/>
              <a:buChar char="•"/>
              <a:defRPr/>
            </a:pPr>
            <a:r>
              <a:rPr lang="en-US" dirty="0">
                <a:gradFill>
                  <a:gsLst>
                    <a:gs pos="1250">
                      <a:schemeClr val="bg2"/>
                    </a:gs>
                    <a:gs pos="100000">
                      <a:schemeClr val="bg2"/>
                    </a:gs>
                  </a:gsLst>
                  <a:lin ang="5400000" scaled="0"/>
                </a:gradFill>
              </a:rPr>
              <a:t>If you’re using Windows, see </a:t>
            </a:r>
            <a:r>
              <a:rPr lang="en-US" dirty="0">
                <a:gradFill>
                  <a:gsLst>
                    <a:gs pos="1250">
                      <a:schemeClr val="bg2"/>
                    </a:gs>
                    <a:gs pos="100000">
                      <a:schemeClr val="bg2"/>
                    </a:gs>
                  </a:gsLst>
                  <a:lin ang="5400000" scaled="0"/>
                </a:gradFill>
                <a:hlinkClick r:id="rId4"/>
              </a:rPr>
              <a:t>Add </a:t>
            </a:r>
            <a:r>
              <a:rPr lang="en-US" dirty="0" smtClean="0">
                <a:gradFill>
                  <a:gsLst>
                    <a:gs pos="1250">
                      <a:schemeClr val="bg2"/>
                    </a:gs>
                    <a:gs pos="100000">
                      <a:schemeClr val="bg2"/>
                    </a:gs>
                  </a:gsLst>
                  <a:lin ang="5400000" scaled="0"/>
                </a:gradFill>
                <a:hlinkClick r:id="rId4"/>
              </a:rPr>
              <a:t>and use contacts</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pPr marL="800081" lvl="2" indent="-342900">
              <a:lnSpc>
                <a:spcPct val="90000"/>
              </a:lnSpc>
              <a:spcBef>
                <a:spcPts val="1200"/>
              </a:spcBef>
              <a:buClr>
                <a:schemeClr val="accent1"/>
              </a:buClr>
              <a:buSzPct val="90000"/>
              <a:buFont typeface="Arial" panose="020B0604020202020204" pitchFamily="34" charset="0"/>
              <a:buChar char="•"/>
              <a:defRPr/>
            </a:pPr>
            <a:r>
              <a:rPr lang="en-US" dirty="0">
                <a:gradFill>
                  <a:gsLst>
                    <a:gs pos="1250">
                      <a:schemeClr val="bg2"/>
                    </a:gs>
                    <a:gs pos="100000">
                      <a:schemeClr val="bg2"/>
                    </a:gs>
                  </a:gsLst>
                  <a:lin ang="5400000" scaled="0"/>
                </a:gradFill>
              </a:rPr>
              <a:t>If you’re using </a:t>
            </a:r>
            <a:r>
              <a:rPr lang="en-US" dirty="0" smtClean="0">
                <a:gradFill>
                  <a:gsLst>
                    <a:gs pos="1250">
                      <a:schemeClr val="bg2"/>
                    </a:gs>
                    <a:gs pos="100000">
                      <a:schemeClr val="bg2"/>
                    </a:gs>
                  </a:gsLst>
                  <a:lin ang="5400000" scaled="0"/>
                </a:gradFill>
              </a:rPr>
              <a:t>Mac, </a:t>
            </a:r>
            <a:r>
              <a:rPr lang="en-US" dirty="0">
                <a:gradFill>
                  <a:gsLst>
                    <a:gs pos="1250">
                      <a:schemeClr val="bg2"/>
                    </a:gs>
                    <a:gs pos="100000">
                      <a:schemeClr val="bg2"/>
                    </a:gs>
                  </a:gsLst>
                  <a:lin ang="5400000" scaled="0"/>
                </a:gradFill>
              </a:rPr>
              <a:t>see: </a:t>
            </a:r>
            <a:r>
              <a:rPr lang="en-US" dirty="0" smtClean="0">
                <a:gradFill>
                  <a:gsLst>
                    <a:gs pos="1250">
                      <a:schemeClr val="bg2"/>
                    </a:gs>
                    <a:gs pos="100000">
                      <a:schemeClr val="bg2"/>
                    </a:gs>
                  </a:gsLst>
                  <a:lin ang="5400000" scaled="0"/>
                </a:gradFill>
                <a:hlinkClick r:id="rId5"/>
              </a:rPr>
              <a:t>Find a contact</a:t>
            </a:r>
            <a:r>
              <a:rPr lang="en-US" dirty="0" smtClean="0">
                <a:gradFill>
                  <a:gsLst>
                    <a:gs pos="1250">
                      <a:schemeClr val="bg2"/>
                    </a:gs>
                    <a:gs pos="100000">
                      <a:schemeClr val="bg2"/>
                    </a:gs>
                  </a:gsLst>
                  <a:lin ang="5400000" scaled="0"/>
                </a:gradFill>
              </a:rPr>
              <a:t>. </a:t>
            </a:r>
            <a:endParaRPr lang="en-US" dirty="0">
              <a:gradFill>
                <a:gsLst>
                  <a:gs pos="1250">
                    <a:schemeClr val="bg2"/>
                  </a:gs>
                  <a:gs pos="100000">
                    <a:schemeClr val="bg2"/>
                  </a:gs>
                </a:gsLst>
                <a:lin ang="5400000" scaled="0"/>
              </a:gradFill>
            </a:endParaRPr>
          </a:p>
        </p:txBody>
      </p:sp>
      <p:pic>
        <p:nvPicPr>
          <p:cNvPr id="5" name="Picture 4"/>
          <p:cNvPicPr>
            <a:picLocks noChangeAspect="1"/>
          </p:cNvPicPr>
          <p:nvPr/>
        </p:nvPicPr>
        <p:blipFill>
          <a:blip r:embed="rId6"/>
          <a:stretch>
            <a:fillRect/>
          </a:stretch>
        </p:blipFill>
        <p:spPr>
          <a:xfrm>
            <a:off x="5716048" y="1033228"/>
            <a:ext cx="5908784" cy="2673358"/>
          </a:xfrm>
          <a:prstGeom prst="rect">
            <a:avLst/>
          </a:prstGeom>
        </p:spPr>
      </p:pic>
    </p:spTree>
    <p:extLst>
      <p:ext uri="{BB962C8B-B14F-4D97-AF65-F5344CB8AC3E}">
        <p14:creationId xmlns:p14="http://schemas.microsoft.com/office/powerpoint/2010/main" val="10448609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Schedule a meeting</a:t>
            </a:r>
          </a:p>
        </p:txBody>
      </p:sp>
      <p:sp>
        <p:nvSpPr>
          <p:cNvPr id="6" name="Content Placeholder 5"/>
          <p:cNvSpPr>
            <a:spLocks noGrp="1"/>
          </p:cNvSpPr>
          <p:nvPr>
            <p:ph sz="quarter" idx="4"/>
          </p:nvPr>
        </p:nvSpPr>
        <p:spPr/>
        <p:txBody>
          <a:bodyPr/>
          <a:lstStyle/>
          <a:p>
            <a:r>
              <a:rPr lang="en-US" dirty="0"/>
              <a:t>Use your calendar to stay organized by having your meetings and appointments in one place, available across all your devices. </a:t>
            </a:r>
            <a:r>
              <a:rPr lang="en-US" dirty="0" smtClean="0"/>
              <a:t>In </a:t>
            </a:r>
            <a:r>
              <a:rPr lang="en-US" dirty="0"/>
              <a:t>just a few clicks (or taps), you can set up a meeting with someone or an appointment for yourself, and get reminders ahead of time so you don't miss anything. </a:t>
            </a:r>
          </a:p>
        </p:txBody>
      </p:sp>
    </p:spTree>
    <p:extLst>
      <p:ext uri="{BB962C8B-B14F-4D97-AF65-F5344CB8AC3E}">
        <p14:creationId xmlns:p14="http://schemas.microsoft.com/office/powerpoint/2010/main" val="963359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Schedule a </a:t>
            </a:r>
            <a:r>
              <a:rPr lang="en-US" dirty="0" smtClean="0"/>
              <a:t>meeting</a:t>
            </a:r>
            <a:endParaRPr lang="en-US" dirty="0"/>
          </a:p>
        </p:txBody>
      </p:sp>
      <p:sp>
        <p:nvSpPr>
          <p:cNvPr id="16" name="Content Placeholder 3"/>
          <p:cNvSpPr txBox="1">
            <a:spLocks/>
          </p:cNvSpPr>
          <p:nvPr/>
        </p:nvSpPr>
        <p:spPr bwMode="auto">
          <a:xfrm>
            <a:off x="599995" y="1194742"/>
            <a:ext cx="5305331" cy="4263950"/>
          </a:xfrm>
          <a:prstGeom prst="rect">
            <a:avLst/>
          </a:prstGeom>
          <a:noFill/>
          <a:ln w="9525">
            <a:noFill/>
            <a:miter lim="800000"/>
            <a:headEnd/>
            <a:tailEnd/>
          </a:ln>
        </p:spPr>
        <p:txBody>
          <a:bodyPr lIns="0" tIns="0" rIns="0" bIns="0"/>
          <a:lstStyle/>
          <a:p>
            <a:pPr marL="0" lvl="1">
              <a:lnSpc>
                <a:spcPct val="90000"/>
              </a:lnSpc>
              <a:spcBef>
                <a:spcPts val="1200"/>
              </a:spcBef>
              <a:buClr>
                <a:schemeClr val="accent1"/>
              </a:buClr>
              <a:buSzPct val="90000"/>
              <a:defRPr/>
            </a:pPr>
            <a:r>
              <a:rPr lang="en-US" dirty="0" smtClean="0">
                <a:gradFill>
                  <a:gsLst>
                    <a:gs pos="1250">
                      <a:schemeClr val="bg2"/>
                    </a:gs>
                    <a:gs pos="100000">
                      <a:schemeClr val="bg2"/>
                    </a:gs>
                  </a:gsLst>
                  <a:lin ang="5400000" scaled="0"/>
                </a:gradFill>
              </a:rPr>
              <a:t>To schedule a meeting in </a:t>
            </a:r>
            <a:r>
              <a:rPr lang="en-US" b="1" dirty="0" smtClean="0">
                <a:gradFill>
                  <a:gsLst>
                    <a:gs pos="1250">
                      <a:schemeClr val="bg2"/>
                    </a:gs>
                    <a:gs pos="100000">
                      <a:schemeClr val="bg2"/>
                    </a:gs>
                  </a:gsLst>
                  <a:lin ang="5400000" scaled="0"/>
                </a:gradFill>
              </a:rPr>
              <a:t>Outlook Web App</a:t>
            </a:r>
            <a:r>
              <a:rPr lang="en-US"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dirty="0">
                <a:gradFill>
                  <a:gsLst>
                    <a:gs pos="1250">
                      <a:schemeClr val="bg2"/>
                    </a:gs>
                    <a:gs pos="100000">
                      <a:schemeClr val="bg2"/>
                    </a:gs>
                  </a:gsLst>
                  <a:lin ang="5400000" scaled="0"/>
                </a:gradFill>
              </a:rPr>
              <a:t>Sign into Office 365, then choose </a:t>
            </a:r>
            <a:r>
              <a:rPr lang="en-US" b="1" dirty="0" smtClean="0">
                <a:gradFill>
                  <a:gsLst>
                    <a:gs pos="1250">
                      <a:schemeClr val="bg2"/>
                    </a:gs>
                    <a:gs pos="100000">
                      <a:schemeClr val="bg2"/>
                    </a:gs>
                  </a:gsLst>
                  <a:lin ang="5400000" scaled="0"/>
                </a:gradFill>
              </a:rPr>
              <a:t>Calendar</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Choose </a:t>
            </a:r>
            <a:r>
              <a:rPr lang="en-US" b="1" dirty="0" smtClean="0">
                <a:gradFill>
                  <a:gsLst>
                    <a:gs pos="1250">
                      <a:schemeClr val="bg2"/>
                    </a:gs>
                    <a:gs pos="100000">
                      <a:schemeClr val="bg2"/>
                    </a:gs>
                  </a:gsLst>
                  <a:lin ang="5400000" scaled="0"/>
                </a:gradFill>
              </a:rPr>
              <a:t>+ New event</a:t>
            </a:r>
            <a:r>
              <a:rPr lang="en-US" dirty="0" smtClean="0">
                <a:gradFill>
                  <a:gsLst>
                    <a:gs pos="1250">
                      <a:schemeClr val="bg2"/>
                    </a:gs>
                    <a:gs pos="100000">
                      <a:schemeClr val="bg2"/>
                    </a:gs>
                  </a:gsLst>
                  <a:lin ang="5400000" scaled="0"/>
                </a:gradFill>
              </a:rPr>
              <a:t>. </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Type the event (meeting) name</a:t>
            </a:r>
            <a:r>
              <a:rPr lang="en-US" dirty="0">
                <a:gradFill>
                  <a:gsLst>
                    <a:gs pos="1250">
                      <a:schemeClr val="bg2"/>
                    </a:gs>
                    <a:gs pos="100000">
                      <a:schemeClr val="bg2"/>
                    </a:gs>
                  </a:gsLst>
                  <a:lin ang="5400000" scaled="0"/>
                </a:gradFill>
              </a:rPr>
              <a:t> </a:t>
            </a:r>
            <a:r>
              <a:rPr lang="en-US" dirty="0" smtClean="0">
                <a:gradFill>
                  <a:gsLst>
                    <a:gs pos="1250">
                      <a:schemeClr val="bg2"/>
                    </a:gs>
                    <a:gs pos="100000">
                      <a:schemeClr val="bg2"/>
                    </a:gs>
                  </a:gsLst>
                  <a:lin ang="5400000" scaled="0"/>
                </a:gradFill>
              </a:rPr>
              <a:t>and location. </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For </a:t>
            </a:r>
            <a:r>
              <a:rPr lang="en-US" b="1" dirty="0">
                <a:gradFill>
                  <a:gsLst>
                    <a:gs pos="1250">
                      <a:schemeClr val="bg2"/>
                    </a:gs>
                    <a:gs pos="100000">
                      <a:schemeClr val="bg2"/>
                    </a:gs>
                  </a:gsLst>
                  <a:lin ang="5400000" scaled="0"/>
                </a:gradFill>
              </a:rPr>
              <a:t>Attendees</a:t>
            </a:r>
            <a:r>
              <a:rPr lang="en-US" dirty="0">
                <a:gradFill>
                  <a:gsLst>
                    <a:gs pos="1250">
                      <a:schemeClr val="bg2"/>
                    </a:gs>
                    <a:gs pos="100000">
                      <a:schemeClr val="bg2"/>
                    </a:gs>
                  </a:gsLst>
                  <a:lin ang="5400000" scaled="0"/>
                </a:gradFill>
              </a:rPr>
              <a:t>, </a:t>
            </a:r>
            <a:r>
              <a:rPr lang="en-US" dirty="0" smtClean="0">
                <a:gradFill>
                  <a:gsLst>
                    <a:gs pos="1250">
                      <a:schemeClr val="bg2"/>
                    </a:gs>
                    <a:gs pos="100000">
                      <a:schemeClr val="bg2"/>
                    </a:gs>
                  </a:gsLst>
                  <a:lin ang="5400000" scaled="0"/>
                </a:gradFill>
              </a:rPr>
              <a:t>type the names in the space available, or choose </a:t>
            </a:r>
            <a:r>
              <a:rPr lang="en-US" sz="2000" b="1" dirty="0" smtClean="0">
                <a:gradFill>
                  <a:gsLst>
                    <a:gs pos="1250">
                      <a:schemeClr val="bg2"/>
                    </a:gs>
                    <a:gs pos="100000">
                      <a:schemeClr val="bg2"/>
                    </a:gs>
                  </a:gsLst>
                  <a:lin ang="5400000" scaled="0"/>
                </a:gradFill>
              </a:rPr>
              <a:t>+</a:t>
            </a:r>
            <a:r>
              <a:rPr lang="en-US" dirty="0" smtClean="0">
                <a:gradFill>
                  <a:gsLst>
                    <a:gs pos="1250">
                      <a:schemeClr val="bg2"/>
                    </a:gs>
                    <a:gs pos="100000">
                      <a:schemeClr val="bg2"/>
                    </a:gs>
                  </a:gsLst>
                  <a:lin ang="5400000" scaled="0"/>
                </a:gradFill>
              </a:rPr>
              <a:t> </a:t>
            </a:r>
            <a:r>
              <a:rPr lang="en-US" dirty="0">
                <a:gradFill>
                  <a:gsLst>
                    <a:gs pos="1250">
                      <a:schemeClr val="bg2"/>
                    </a:gs>
                    <a:gs pos="100000">
                      <a:schemeClr val="bg2"/>
                    </a:gs>
                  </a:gsLst>
                  <a:lin ang="5400000" scaled="0"/>
                </a:gradFill>
              </a:rPr>
              <a:t>(Plus Sign) to open your list of </a:t>
            </a:r>
            <a:r>
              <a:rPr lang="en-US" dirty="0" smtClean="0">
                <a:gradFill>
                  <a:gsLst>
                    <a:gs pos="1250">
                      <a:schemeClr val="bg2"/>
                    </a:gs>
                    <a:gs pos="100000">
                      <a:schemeClr val="bg2"/>
                    </a:gs>
                  </a:gsLst>
                  <a:lin ang="5400000" scaled="0"/>
                </a:gradFill>
              </a:rPr>
              <a:t>contacts, then add the invitees. </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Select  </a:t>
            </a:r>
            <a:r>
              <a:rPr lang="en-US" b="1" dirty="0" smtClean="0">
                <a:gradFill>
                  <a:gsLst>
                    <a:gs pos="1250">
                      <a:schemeClr val="bg2"/>
                    </a:gs>
                    <a:gs pos="100000">
                      <a:schemeClr val="bg2"/>
                    </a:gs>
                  </a:gsLst>
                  <a:lin ang="5400000" scaled="0"/>
                </a:gradFill>
              </a:rPr>
              <a:t>Scheduling Assistant </a:t>
            </a:r>
            <a:r>
              <a:rPr lang="en-US" dirty="0" smtClean="0">
                <a:gradFill>
                  <a:gsLst>
                    <a:gs pos="1250">
                      <a:schemeClr val="bg2"/>
                    </a:gs>
                    <a:gs pos="100000">
                      <a:schemeClr val="bg2"/>
                    </a:gs>
                  </a:gsLst>
                  <a:lin ang="5400000" scaled="0"/>
                </a:gradFill>
              </a:rPr>
              <a:t>at the top of the meeting invite to see your invitee’s availability before you set the date and time. </a:t>
            </a:r>
          </a:p>
          <a:p>
            <a:pPr marL="576263" lvl="1" indent="-342900">
              <a:lnSpc>
                <a:spcPct val="90000"/>
              </a:lnSpc>
              <a:spcBef>
                <a:spcPts val="1200"/>
              </a:spcBef>
              <a:buClr>
                <a:schemeClr val="accent1"/>
              </a:buClr>
              <a:buSzPct val="90000"/>
              <a:buFont typeface="+mj-lt"/>
              <a:buAutoNum type="arabicPeriod" startAt="5"/>
              <a:defRPr/>
            </a:pPr>
            <a:r>
              <a:rPr lang="en-US" dirty="0" smtClean="0">
                <a:gradFill>
                  <a:gsLst>
                    <a:gs pos="1250">
                      <a:schemeClr val="bg2"/>
                    </a:gs>
                    <a:gs pos="100000">
                      <a:schemeClr val="bg2"/>
                    </a:gs>
                  </a:gsLst>
                  <a:lin ang="5400000" scaled="0"/>
                </a:gradFill>
              </a:rPr>
              <a:t>Specify the date, time, duration and reminder. </a:t>
            </a:r>
            <a:endParaRPr lang="en-US"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startAt="5"/>
              <a:defRPr/>
            </a:pPr>
            <a:r>
              <a:rPr lang="en-US" dirty="0" smtClean="0">
                <a:gradFill>
                  <a:gsLst>
                    <a:gs pos="1250">
                      <a:schemeClr val="bg2"/>
                    </a:gs>
                    <a:gs pos="100000">
                      <a:schemeClr val="bg2"/>
                    </a:gs>
                  </a:gsLst>
                  <a:lin ang="5400000" scaled="0"/>
                </a:gradFill>
              </a:rPr>
              <a:t>Type the agenda and select </a:t>
            </a:r>
            <a:r>
              <a:rPr lang="en-US" b="1" dirty="0" smtClean="0">
                <a:gradFill>
                  <a:gsLst>
                    <a:gs pos="1250">
                      <a:schemeClr val="bg2"/>
                    </a:gs>
                    <a:gs pos="100000">
                      <a:schemeClr val="bg2"/>
                    </a:gs>
                  </a:gsLst>
                  <a:lin ang="5400000" scaled="0"/>
                </a:gradFill>
              </a:rPr>
              <a:t>SEND. </a:t>
            </a:r>
            <a:r>
              <a:rPr lang="en-US" sz="2000" dirty="0" smtClean="0">
                <a:gradFill>
                  <a:gsLst>
                    <a:gs pos="1250">
                      <a:schemeClr val="bg2"/>
                    </a:gs>
                    <a:gs pos="100000">
                      <a:schemeClr val="bg2"/>
                    </a:gs>
                  </a:gsLst>
                  <a:lin ang="5400000" scaled="0"/>
                </a:gradFill>
              </a:rPr>
              <a:t> </a:t>
            </a:r>
            <a:endParaRPr lang="en-US" sz="2000" dirty="0">
              <a:gradFill>
                <a:gsLst>
                  <a:gs pos="1250">
                    <a:schemeClr val="bg2"/>
                  </a:gs>
                  <a:gs pos="100000">
                    <a:schemeClr val="bg2"/>
                  </a:gs>
                </a:gsLst>
                <a:lin ang="5400000" scaled="0"/>
              </a:gradFill>
            </a:endParaRPr>
          </a:p>
        </p:txBody>
      </p:sp>
      <p:pic>
        <p:nvPicPr>
          <p:cNvPr id="6" name="Picture 5"/>
          <p:cNvPicPr>
            <a:picLocks noChangeAspect="1"/>
          </p:cNvPicPr>
          <p:nvPr/>
        </p:nvPicPr>
        <p:blipFill>
          <a:blip r:embed="rId3"/>
          <a:stretch>
            <a:fillRect/>
          </a:stretch>
        </p:blipFill>
        <p:spPr>
          <a:xfrm>
            <a:off x="6318502" y="1201782"/>
            <a:ext cx="5137505" cy="3337743"/>
          </a:xfrm>
          <a:prstGeom prst="rect">
            <a:avLst/>
          </a:prstGeom>
          <a:ln w="3175">
            <a:solidFill>
              <a:schemeClr val="tx1">
                <a:lumMod val="50000"/>
                <a:lumOff val="50000"/>
              </a:schemeClr>
            </a:solidFill>
          </a:ln>
        </p:spPr>
      </p:pic>
      <p:sp>
        <p:nvSpPr>
          <p:cNvPr id="7" name="Rectangle 6"/>
          <p:cNvSpPr/>
          <p:nvPr/>
        </p:nvSpPr>
        <p:spPr>
          <a:xfrm>
            <a:off x="5959926" y="4677578"/>
            <a:ext cx="5823304" cy="2049792"/>
          </a:xfrm>
          <a:prstGeom prst="rect">
            <a:avLst/>
          </a:prstGeom>
        </p:spPr>
        <p:txBody>
          <a:bodyPr wrap="square">
            <a:spAutoFit/>
          </a:bodyPr>
          <a:lstStyle/>
          <a:p>
            <a:pPr marL="233363"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To schedule a meeting in Outlook on your </a:t>
            </a:r>
            <a:r>
              <a:rPr lang="en-US" dirty="0" smtClean="0">
                <a:gradFill>
                  <a:gsLst>
                    <a:gs pos="1250">
                      <a:schemeClr val="bg2"/>
                    </a:gs>
                    <a:gs pos="100000">
                      <a:schemeClr val="bg2"/>
                    </a:gs>
                  </a:gsLst>
                  <a:lin ang="5400000" scaled="0"/>
                </a:gradFill>
              </a:rPr>
              <a:t>desktop:</a:t>
            </a:r>
          </a:p>
          <a:p>
            <a:pPr marL="519113" lvl="1" indent="-285750">
              <a:lnSpc>
                <a:spcPct val="90000"/>
              </a:lnSpc>
              <a:spcBef>
                <a:spcPts val="1200"/>
              </a:spcBef>
              <a:buClr>
                <a:schemeClr val="accent1"/>
              </a:buClr>
              <a:buSzPct val="90000"/>
              <a:buFont typeface="Arial" panose="020B0604020202020204" pitchFamily="34" charset="0"/>
              <a:buChar char="•"/>
              <a:defRPr/>
            </a:pPr>
            <a:r>
              <a:rPr lang="en-US" dirty="0">
                <a:gradFill>
                  <a:gsLst>
                    <a:gs pos="1250">
                      <a:schemeClr val="bg2"/>
                    </a:gs>
                    <a:gs pos="100000">
                      <a:schemeClr val="bg2"/>
                    </a:gs>
                  </a:gsLst>
                  <a:lin ang="5400000" scaled="0"/>
                </a:gradFill>
              </a:rPr>
              <a:t>If you’re using </a:t>
            </a:r>
            <a:r>
              <a:rPr lang="en-US" dirty="0" smtClean="0">
                <a:gradFill>
                  <a:gsLst>
                    <a:gs pos="1250">
                      <a:schemeClr val="bg2"/>
                    </a:gs>
                    <a:gs pos="100000">
                      <a:schemeClr val="bg2"/>
                    </a:gs>
                  </a:gsLst>
                  <a:lin ang="5400000" scaled="0"/>
                </a:gradFill>
              </a:rPr>
              <a:t>Windows, see </a:t>
            </a:r>
            <a:r>
              <a:rPr lang="en-US" dirty="0" smtClean="0">
                <a:gradFill>
                  <a:gsLst>
                    <a:gs pos="1250">
                      <a:schemeClr val="bg2"/>
                    </a:gs>
                    <a:gs pos="100000">
                      <a:schemeClr val="bg2"/>
                    </a:gs>
                  </a:gsLst>
                  <a:lin ang="5400000" scaled="0"/>
                </a:gradFill>
                <a:hlinkClick r:id="rId4"/>
              </a:rPr>
              <a:t>Schedule </a:t>
            </a:r>
            <a:r>
              <a:rPr lang="en-US" dirty="0">
                <a:gradFill>
                  <a:gsLst>
                    <a:gs pos="1250">
                      <a:schemeClr val="bg2"/>
                    </a:gs>
                    <a:gs pos="100000">
                      <a:schemeClr val="bg2"/>
                    </a:gs>
                  </a:gsLst>
                  <a:lin ang="5400000" scaled="0"/>
                </a:gradFill>
                <a:hlinkClick r:id="rId4"/>
              </a:rPr>
              <a:t>a meeting with other </a:t>
            </a:r>
            <a:r>
              <a:rPr lang="en-US" dirty="0" smtClean="0">
                <a:gradFill>
                  <a:gsLst>
                    <a:gs pos="1250">
                      <a:schemeClr val="bg2"/>
                    </a:gs>
                    <a:gs pos="100000">
                      <a:schemeClr val="bg2"/>
                    </a:gs>
                  </a:gsLst>
                  <a:lin ang="5400000" scaled="0"/>
                </a:gradFill>
                <a:hlinkClick r:id="rId4"/>
              </a:rPr>
              <a:t>people</a:t>
            </a:r>
            <a:endParaRPr lang="en-US" dirty="0">
              <a:gradFill>
                <a:gsLst>
                  <a:gs pos="1250">
                    <a:schemeClr val="bg2"/>
                  </a:gs>
                  <a:gs pos="100000">
                    <a:schemeClr val="bg2"/>
                  </a:gs>
                </a:gsLst>
                <a:lin ang="5400000" scaled="0"/>
              </a:gradFill>
            </a:endParaRPr>
          </a:p>
          <a:p>
            <a:pPr marL="519113" lvl="1" indent="-285750">
              <a:lnSpc>
                <a:spcPct val="90000"/>
              </a:lnSpc>
              <a:spcBef>
                <a:spcPts val="1200"/>
              </a:spcBef>
              <a:buClr>
                <a:schemeClr val="accent1"/>
              </a:buClr>
              <a:buSzPct val="90000"/>
              <a:buFont typeface="Arial" panose="020B0604020202020204" pitchFamily="34" charset="0"/>
              <a:buChar char="•"/>
              <a:defRPr/>
            </a:pPr>
            <a:r>
              <a:rPr lang="en-US" dirty="0" smtClean="0">
                <a:gradFill>
                  <a:gsLst>
                    <a:gs pos="1250">
                      <a:schemeClr val="bg2"/>
                    </a:gs>
                    <a:gs pos="100000">
                      <a:schemeClr val="bg2"/>
                    </a:gs>
                  </a:gsLst>
                  <a:lin ang="5400000" scaled="0"/>
                </a:gradFill>
              </a:rPr>
              <a:t>If </a:t>
            </a:r>
            <a:r>
              <a:rPr lang="en-US" dirty="0">
                <a:gradFill>
                  <a:gsLst>
                    <a:gs pos="1250">
                      <a:schemeClr val="bg2"/>
                    </a:gs>
                    <a:gs pos="100000">
                      <a:schemeClr val="bg2"/>
                    </a:gs>
                  </a:gsLst>
                  <a:lin ang="5400000" scaled="0"/>
                </a:gradFill>
              </a:rPr>
              <a:t>you’re using Mac OS, see: </a:t>
            </a:r>
            <a:r>
              <a:rPr lang="en-US" dirty="0" smtClean="0">
                <a:gradFill>
                  <a:gsLst>
                    <a:gs pos="1250">
                      <a:schemeClr val="bg2"/>
                    </a:gs>
                    <a:gs pos="100000">
                      <a:schemeClr val="bg2"/>
                    </a:gs>
                  </a:gsLst>
                  <a:lin ang="5400000" scaled="0"/>
                </a:gradFill>
                <a:hlinkClick r:id="rId5"/>
              </a:rPr>
              <a:t>Create </a:t>
            </a:r>
            <a:r>
              <a:rPr lang="en-US" dirty="0">
                <a:gradFill>
                  <a:gsLst>
                    <a:gs pos="1250">
                      <a:schemeClr val="bg2"/>
                    </a:gs>
                    <a:gs pos="100000">
                      <a:schemeClr val="bg2"/>
                    </a:gs>
                  </a:gsLst>
                  <a:lin ang="5400000" scaled="0"/>
                </a:gradFill>
                <a:hlinkClick r:id="rId5"/>
              </a:rPr>
              <a:t>a meeting or appointment</a:t>
            </a:r>
            <a:endParaRPr lang="en-US" dirty="0">
              <a:gradFill>
                <a:gsLst>
                  <a:gs pos="1250">
                    <a:schemeClr val="bg2"/>
                  </a:gs>
                  <a:gs pos="100000">
                    <a:schemeClr val="bg2"/>
                  </a:gs>
                </a:gsLst>
                <a:lin ang="5400000" scaled="0"/>
              </a:gradFill>
            </a:endParaRPr>
          </a:p>
          <a:p>
            <a:pPr marL="233363" lvl="1">
              <a:lnSpc>
                <a:spcPct val="90000"/>
              </a:lnSpc>
              <a:spcBef>
                <a:spcPts val="1200"/>
              </a:spcBef>
              <a:buClr>
                <a:schemeClr val="accent1"/>
              </a:buClr>
              <a:buSzPct val="90000"/>
              <a:defRPr/>
            </a:pPr>
            <a:endParaRPr lang="en-US" dirty="0" smtClean="0">
              <a:gradFill>
                <a:gsLst>
                  <a:gs pos="1250">
                    <a:schemeClr val="bg2"/>
                  </a:gs>
                  <a:gs pos="100000">
                    <a:schemeClr val="bg2"/>
                  </a:gs>
                </a:gsLst>
                <a:lin ang="5400000" scaled="0"/>
              </a:gradFill>
            </a:endParaRPr>
          </a:p>
        </p:txBody>
      </p:sp>
    </p:spTree>
    <p:extLst>
      <p:ext uri="{BB962C8B-B14F-4D97-AF65-F5344CB8AC3E}">
        <p14:creationId xmlns:p14="http://schemas.microsoft.com/office/powerpoint/2010/main" val="18695053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9"/>
          <p:cNvSpPr>
            <a:spLocks noGrp="1"/>
          </p:cNvSpPr>
          <p:nvPr>
            <p:ph type="body" idx="1"/>
          </p:nvPr>
        </p:nvSpPr>
        <p:spPr/>
        <p:txBody>
          <a:bodyPr/>
          <a:lstStyle/>
          <a:p>
            <a:r>
              <a:rPr lang="en-US" dirty="0" smtClean="0"/>
              <a:t>Outlook and Outlook Web App</a:t>
            </a:r>
            <a:endParaRPr lang="en-US" dirty="0"/>
          </a:p>
        </p:txBody>
      </p:sp>
      <p:sp>
        <p:nvSpPr>
          <p:cNvPr id="11" name="Content Placeholder 10"/>
          <p:cNvSpPr>
            <a:spLocks noGrp="1"/>
          </p:cNvSpPr>
          <p:nvPr>
            <p:ph sz="quarter" idx="4"/>
          </p:nvPr>
        </p:nvSpPr>
        <p:spPr/>
        <p:txBody>
          <a:bodyPr/>
          <a:lstStyle/>
          <a:p>
            <a:r>
              <a:rPr lang="en-US" dirty="0" smtClean="0"/>
              <a:t>With Office 365, you have easy access to your email and calendar wherever you are—on your computer, tablet, or phone. To </a:t>
            </a:r>
            <a:r>
              <a:rPr lang="en-US" dirty="0"/>
              <a:t>view your email </a:t>
            </a:r>
            <a:r>
              <a:rPr lang="en-US" dirty="0" smtClean="0"/>
              <a:t>or calendar on </a:t>
            </a:r>
            <a:r>
              <a:rPr lang="en-US" dirty="0"/>
              <a:t>your </a:t>
            </a:r>
            <a:r>
              <a:rPr lang="en-US" dirty="0" smtClean="0"/>
              <a:t>computer, </a:t>
            </a:r>
            <a:r>
              <a:rPr lang="en-US" dirty="0"/>
              <a:t>you can use Outlook or Outlook Web App. </a:t>
            </a:r>
            <a:r>
              <a:rPr lang="en-US" dirty="0" smtClean="0"/>
              <a:t>To view your email or calendar on your phone or tablet, you can use Outlook Web App or a compatible app that’s on your device (such as an email and calendar app).</a:t>
            </a:r>
            <a:endParaRPr lang="en-US" dirty="0"/>
          </a:p>
          <a:p>
            <a:pPr marL="342900" indent="-342900">
              <a:buClr>
                <a:srgbClr val="FF0000"/>
              </a:buClr>
              <a:buFont typeface="Arial" panose="020B0604020202020204" pitchFamily="34" charset="0"/>
              <a:buChar char="•"/>
            </a:pPr>
            <a:r>
              <a:rPr lang="en-US" dirty="0"/>
              <a:t>Outlook is an application that you install on your </a:t>
            </a:r>
            <a:r>
              <a:rPr lang="en-US" dirty="0" smtClean="0"/>
              <a:t>computer. </a:t>
            </a:r>
            <a:endParaRPr lang="en-US" dirty="0"/>
          </a:p>
          <a:p>
            <a:pPr marL="342900" indent="-342900">
              <a:buClr>
                <a:srgbClr val="FF0000"/>
              </a:buClr>
              <a:buFont typeface="Arial" panose="020B0604020202020204" pitchFamily="34" charset="0"/>
              <a:buChar char="•"/>
            </a:pPr>
            <a:r>
              <a:rPr lang="en-US" dirty="0"/>
              <a:t>Outlook Web App is the browser-based version of Outlook that you can access over the </a:t>
            </a:r>
            <a:r>
              <a:rPr lang="en-US" dirty="0" smtClean="0"/>
              <a:t>internet, </a:t>
            </a:r>
            <a:r>
              <a:rPr lang="en-US" dirty="0"/>
              <a:t>on just about any device</a:t>
            </a:r>
            <a:r>
              <a:rPr lang="en-US" dirty="0" smtClean="0"/>
              <a:t>.</a:t>
            </a:r>
          </a:p>
          <a:p>
            <a:r>
              <a:rPr lang="en-US" dirty="0" smtClean="0"/>
              <a:t>For more information, see </a:t>
            </a:r>
            <a:r>
              <a:rPr lang="en-US" dirty="0" smtClean="0">
                <a:hlinkClick r:id="rId3"/>
              </a:rPr>
              <a:t>Compare </a:t>
            </a:r>
            <a:r>
              <a:rPr lang="en-US" dirty="0">
                <a:hlinkClick r:id="rId3"/>
              </a:rPr>
              <a:t>Outlook and Outlook Web </a:t>
            </a:r>
            <a:r>
              <a:rPr lang="en-US" dirty="0" smtClean="0">
                <a:hlinkClick r:id="rId3"/>
              </a:rPr>
              <a:t>App</a:t>
            </a:r>
            <a:r>
              <a:rPr lang="en-US" dirty="0" smtClean="0"/>
              <a:t>.</a:t>
            </a:r>
            <a:endParaRPr lang="en-US" dirty="0"/>
          </a:p>
          <a:p>
            <a:r>
              <a:rPr lang="en-US" dirty="0" smtClean="0"/>
              <a:t>In </a:t>
            </a:r>
            <a:r>
              <a:rPr lang="en-US" dirty="0"/>
              <a:t>this training deck, we focus mostly on things you can do in Outlook Web App. However, we also provide links to information about </a:t>
            </a:r>
            <a:r>
              <a:rPr lang="en-US" dirty="0" smtClean="0"/>
              <a:t>Outlook.</a:t>
            </a:r>
            <a:endParaRPr lang="en-US" dirty="0"/>
          </a:p>
        </p:txBody>
      </p:sp>
      <p:sp>
        <p:nvSpPr>
          <p:cNvPr id="7" name="Title 2"/>
          <p:cNvSpPr>
            <a:spLocks noGrp="1"/>
          </p:cNvSpPr>
          <p:nvPr>
            <p:ph type="title"/>
          </p:nvPr>
        </p:nvSpPr>
        <p:spPr/>
        <p:txBody>
          <a:bodyPr/>
          <a:lstStyle/>
          <a:p>
            <a:r>
              <a:rPr lang="en-US" dirty="0" smtClean="0"/>
              <a:t>Email and calendar on the go</a:t>
            </a:r>
            <a:endParaRPr lang="en-US" dirty="0"/>
          </a:p>
        </p:txBody>
      </p:sp>
    </p:spTree>
    <p:extLst>
      <p:ext uri="{BB962C8B-B14F-4D97-AF65-F5344CB8AC3E}">
        <p14:creationId xmlns:p14="http://schemas.microsoft.com/office/powerpoint/2010/main" val="91772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Share your calendar with others</a:t>
            </a:r>
          </a:p>
        </p:txBody>
      </p:sp>
      <p:sp>
        <p:nvSpPr>
          <p:cNvPr id="6" name="Content Placeholder 5"/>
          <p:cNvSpPr>
            <a:spLocks noGrp="1"/>
          </p:cNvSpPr>
          <p:nvPr>
            <p:ph sz="quarter" idx="4"/>
          </p:nvPr>
        </p:nvSpPr>
        <p:spPr/>
        <p:txBody>
          <a:bodyPr/>
          <a:lstStyle/>
          <a:p>
            <a:r>
              <a:rPr lang="en-US" dirty="0" smtClean="0"/>
              <a:t>With Office </a:t>
            </a:r>
            <a:r>
              <a:rPr lang="en-US" dirty="0"/>
              <a:t>365 </a:t>
            </a:r>
            <a:r>
              <a:rPr lang="en-US" dirty="0" smtClean="0"/>
              <a:t>you can share </a:t>
            </a:r>
            <a:r>
              <a:rPr lang="en-US" dirty="0"/>
              <a:t>your calendar with anyone inside or outside your organization. </a:t>
            </a:r>
            <a:r>
              <a:rPr lang="en-US" dirty="0" smtClean="0"/>
              <a:t>When </a:t>
            </a:r>
            <a:r>
              <a:rPr lang="en-US" dirty="0"/>
              <a:t>you share your calendar with someone inside your organization, they will be able to add it directly to their calendar view in Outlook or Outlook Web App. People outside your organization will be sent a URL that they can use to view your calendar</a:t>
            </a:r>
            <a:r>
              <a:rPr lang="en-US" dirty="0" smtClean="0"/>
              <a:t>.</a:t>
            </a:r>
          </a:p>
          <a:p>
            <a:r>
              <a:rPr lang="en-US" dirty="0" smtClean="0"/>
              <a:t>Note that </a:t>
            </a:r>
            <a:r>
              <a:rPr lang="en-US" dirty="0"/>
              <a:t>Calendar sharing may not be available for your account, or may be limited to people in your organization.</a:t>
            </a:r>
          </a:p>
        </p:txBody>
      </p:sp>
    </p:spTree>
    <p:extLst>
      <p:ext uri="{BB962C8B-B14F-4D97-AF65-F5344CB8AC3E}">
        <p14:creationId xmlns:p14="http://schemas.microsoft.com/office/powerpoint/2010/main" val="690023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Share your calendar with others</a:t>
            </a:r>
          </a:p>
        </p:txBody>
      </p:sp>
      <p:sp>
        <p:nvSpPr>
          <p:cNvPr id="16" name="Content Placeholder 3"/>
          <p:cNvSpPr txBox="1">
            <a:spLocks/>
          </p:cNvSpPr>
          <p:nvPr/>
        </p:nvSpPr>
        <p:spPr bwMode="auto">
          <a:xfrm>
            <a:off x="520700" y="1447799"/>
            <a:ext cx="5806209" cy="4951757"/>
          </a:xfrm>
          <a:prstGeom prst="rect">
            <a:avLst/>
          </a:prstGeom>
          <a:noFill/>
          <a:ln w="9525">
            <a:noFill/>
            <a:miter lim="800000"/>
            <a:headEnd/>
            <a:tailEnd/>
          </a:ln>
        </p:spPr>
        <p:txBody>
          <a:bodyPr lIns="0" tIns="0" rIns="0" bIns="0"/>
          <a:lstStyle/>
          <a:p>
            <a:pPr marL="576263" lvl="1" indent="-342900">
              <a:lnSpc>
                <a:spcPct val="90000"/>
              </a:lnSpc>
              <a:spcBef>
                <a:spcPts val="1200"/>
              </a:spcBef>
              <a:buClr>
                <a:schemeClr val="accent1"/>
              </a:buClr>
              <a:buSzPct val="90000"/>
              <a:buFont typeface="+mj-lt"/>
              <a:buAutoNum type="arabicPeriod"/>
              <a:defRPr/>
            </a:pPr>
            <a:r>
              <a:rPr lang="en-US" dirty="0">
                <a:gradFill>
                  <a:gsLst>
                    <a:gs pos="1250">
                      <a:schemeClr val="bg2"/>
                    </a:gs>
                    <a:gs pos="100000">
                      <a:schemeClr val="bg2"/>
                    </a:gs>
                  </a:gsLst>
                  <a:lin ang="5400000" scaled="0"/>
                </a:gradFill>
              </a:rPr>
              <a:t>Sign into Office 365, then choose </a:t>
            </a:r>
            <a:r>
              <a:rPr lang="en-US" b="1" dirty="0" smtClean="0">
                <a:gradFill>
                  <a:gsLst>
                    <a:gs pos="1250">
                      <a:schemeClr val="bg2"/>
                    </a:gs>
                    <a:gs pos="100000">
                      <a:schemeClr val="bg2"/>
                    </a:gs>
                  </a:gsLst>
                  <a:lin ang="5400000" scaled="0"/>
                </a:gradFill>
              </a:rPr>
              <a:t>Calendar &gt; Share.</a:t>
            </a:r>
            <a:endParaRPr lang="en-US"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Type </a:t>
            </a:r>
            <a:r>
              <a:rPr lang="en-US" dirty="0">
                <a:gradFill>
                  <a:gsLst>
                    <a:gs pos="1250">
                      <a:schemeClr val="bg2"/>
                    </a:gs>
                    <a:gs pos="100000">
                      <a:schemeClr val="bg2"/>
                    </a:gs>
                  </a:gsLst>
                  <a:lin ang="5400000" scaled="0"/>
                </a:gradFill>
              </a:rPr>
              <a:t>the name or email address of the </a:t>
            </a:r>
            <a:r>
              <a:rPr lang="en-US" dirty="0" smtClean="0">
                <a:gradFill>
                  <a:gsLst>
                    <a:gs pos="1250">
                      <a:schemeClr val="bg2"/>
                    </a:gs>
                    <a:gs pos="100000">
                      <a:schemeClr val="bg2"/>
                    </a:gs>
                  </a:gsLst>
                  <a:lin ang="5400000" scaled="0"/>
                </a:gradFill>
              </a:rPr>
              <a:t>person, or people that </a:t>
            </a:r>
            <a:r>
              <a:rPr lang="en-US" dirty="0">
                <a:gradFill>
                  <a:gsLst>
                    <a:gs pos="1250">
                      <a:schemeClr val="bg2"/>
                    </a:gs>
                    <a:gs pos="100000">
                      <a:schemeClr val="bg2"/>
                    </a:gs>
                  </a:gsLst>
                  <a:lin ang="5400000" scaled="0"/>
                </a:gradFill>
              </a:rPr>
              <a:t>you want to share your calendar with in the </a:t>
            </a:r>
            <a:r>
              <a:rPr lang="en-US" b="1" dirty="0">
                <a:gradFill>
                  <a:gsLst>
                    <a:gs pos="1250">
                      <a:schemeClr val="bg2"/>
                    </a:gs>
                    <a:gs pos="100000">
                      <a:schemeClr val="bg2"/>
                    </a:gs>
                  </a:gsLst>
                  <a:lin ang="5400000" scaled="0"/>
                </a:gradFill>
              </a:rPr>
              <a:t>Share</a:t>
            </a:r>
            <a:r>
              <a:rPr lang="en-US" dirty="0">
                <a:gradFill>
                  <a:gsLst>
                    <a:gs pos="1250">
                      <a:schemeClr val="bg2"/>
                    </a:gs>
                    <a:gs pos="100000">
                      <a:schemeClr val="bg2"/>
                    </a:gs>
                  </a:gsLst>
                  <a:lin ang="5400000" scaled="0"/>
                </a:gradFill>
              </a:rPr>
              <a:t> </a:t>
            </a:r>
            <a:r>
              <a:rPr lang="en-US" b="1" dirty="0">
                <a:gradFill>
                  <a:gsLst>
                    <a:gs pos="1250">
                      <a:schemeClr val="bg2"/>
                    </a:gs>
                    <a:gs pos="100000">
                      <a:schemeClr val="bg2"/>
                    </a:gs>
                  </a:gsLst>
                  <a:lin ang="5400000" scaled="0"/>
                </a:gradFill>
              </a:rPr>
              <a:t>with</a:t>
            </a:r>
            <a:r>
              <a:rPr lang="en-US" dirty="0">
                <a:gradFill>
                  <a:gsLst>
                    <a:gs pos="1250">
                      <a:schemeClr val="bg2"/>
                    </a:gs>
                    <a:gs pos="100000">
                      <a:schemeClr val="bg2"/>
                    </a:gs>
                  </a:gsLst>
                  <a:lin ang="5400000" scaled="0"/>
                </a:gradFill>
              </a:rPr>
              <a:t> box. </a:t>
            </a: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Select </a:t>
            </a:r>
            <a:r>
              <a:rPr lang="en-US" dirty="0">
                <a:gradFill>
                  <a:gsLst>
                    <a:gs pos="1250">
                      <a:schemeClr val="bg2"/>
                    </a:gs>
                    <a:gs pos="100000">
                      <a:schemeClr val="bg2"/>
                    </a:gs>
                  </a:gsLst>
                  <a:lin ang="5400000" scaled="0"/>
                </a:gradFill>
              </a:rPr>
              <a:t>how much information you want them to </a:t>
            </a:r>
            <a:r>
              <a:rPr lang="en-US" dirty="0" smtClean="0">
                <a:gradFill>
                  <a:gsLst>
                    <a:gs pos="1250">
                      <a:schemeClr val="bg2"/>
                    </a:gs>
                    <a:gs pos="100000">
                      <a:schemeClr val="bg2"/>
                    </a:gs>
                  </a:gsLst>
                  <a:lin ang="5400000" scaled="0"/>
                </a:gradFill>
              </a:rPr>
              <a:t>see, and then select </a:t>
            </a:r>
            <a:r>
              <a:rPr lang="en-US" b="1" dirty="0" smtClean="0">
                <a:gradFill>
                  <a:gsLst>
                    <a:gs pos="1250">
                      <a:schemeClr val="bg2"/>
                    </a:gs>
                    <a:gs pos="100000">
                      <a:schemeClr val="bg2"/>
                    </a:gs>
                  </a:gsLst>
                  <a:lin ang="5400000" scaled="0"/>
                </a:gradFill>
              </a:rPr>
              <a:t>SEND</a:t>
            </a:r>
            <a:r>
              <a:rPr lang="en-US" dirty="0" smtClean="0">
                <a:gradFill>
                  <a:gsLst>
                    <a:gs pos="1250">
                      <a:schemeClr val="bg2"/>
                    </a:gs>
                    <a:gs pos="100000">
                      <a:schemeClr val="bg2"/>
                    </a:gs>
                  </a:gsLst>
                  <a:lin ang="5400000" scaled="0"/>
                </a:gradFill>
              </a:rPr>
              <a:t>.</a:t>
            </a:r>
          </a:p>
          <a:p>
            <a:pPr marL="1033444" lvl="2" indent="-342900">
              <a:lnSpc>
                <a:spcPct val="90000"/>
              </a:lnSpc>
              <a:spcBef>
                <a:spcPts val="1200"/>
              </a:spcBef>
              <a:buClr>
                <a:schemeClr val="accent1"/>
              </a:buClr>
              <a:buSzPct val="90000"/>
              <a:buFont typeface="Arial" panose="020B0604020202020204" pitchFamily="34" charset="0"/>
              <a:buChar char="•"/>
              <a:defRPr/>
            </a:pPr>
            <a:r>
              <a:rPr lang="en-US" sz="1400" b="1" dirty="0" smtClean="0">
                <a:gradFill>
                  <a:gsLst>
                    <a:gs pos="1250">
                      <a:schemeClr val="bg2"/>
                    </a:gs>
                    <a:gs pos="100000">
                      <a:schemeClr val="bg2"/>
                    </a:gs>
                  </a:gsLst>
                  <a:lin ang="5400000" scaled="0"/>
                </a:gradFill>
              </a:rPr>
              <a:t>Full </a:t>
            </a:r>
            <a:r>
              <a:rPr lang="en-US" sz="1400" b="1" dirty="0">
                <a:gradFill>
                  <a:gsLst>
                    <a:gs pos="1250">
                      <a:schemeClr val="bg2"/>
                    </a:gs>
                    <a:gs pos="100000">
                      <a:schemeClr val="bg2"/>
                    </a:gs>
                  </a:gsLst>
                  <a:lin ang="5400000" scaled="0"/>
                </a:gradFill>
              </a:rPr>
              <a:t>details </a:t>
            </a:r>
            <a:r>
              <a:rPr lang="en-US" sz="1400" dirty="0">
                <a:gradFill>
                  <a:gsLst>
                    <a:gs pos="1250">
                      <a:schemeClr val="bg2"/>
                    </a:gs>
                    <a:gs pos="100000">
                      <a:schemeClr val="bg2"/>
                    </a:gs>
                  </a:gsLst>
                  <a:lin ang="5400000" scaled="0"/>
                </a:gradFill>
              </a:rPr>
              <a:t>will show </a:t>
            </a:r>
            <a:r>
              <a:rPr lang="en-US" sz="1400" dirty="0" smtClean="0">
                <a:gradFill>
                  <a:gsLst>
                    <a:gs pos="1250">
                      <a:schemeClr val="bg2"/>
                    </a:gs>
                    <a:gs pos="100000">
                      <a:schemeClr val="bg2"/>
                    </a:gs>
                  </a:gsLst>
                  <a:lin ang="5400000" scaled="0"/>
                </a:gradFill>
              </a:rPr>
              <a:t>the time</a:t>
            </a:r>
            <a:r>
              <a:rPr lang="en-US" sz="1400" dirty="0">
                <a:gradFill>
                  <a:gsLst>
                    <a:gs pos="1250">
                      <a:schemeClr val="bg2"/>
                    </a:gs>
                    <a:gs pos="100000">
                      <a:schemeClr val="bg2"/>
                    </a:gs>
                  </a:gsLst>
                  <a:lin ang="5400000" scaled="0"/>
                </a:gradFill>
              </a:rPr>
              <a:t>, subject, location, and other details of all items in your calendar. </a:t>
            </a:r>
            <a:endParaRPr lang="en-US" sz="1400" dirty="0" smtClean="0">
              <a:gradFill>
                <a:gsLst>
                  <a:gs pos="1250">
                    <a:schemeClr val="bg2"/>
                  </a:gs>
                  <a:gs pos="100000">
                    <a:schemeClr val="bg2"/>
                  </a:gs>
                </a:gsLst>
                <a:lin ang="5400000" scaled="0"/>
              </a:gradFill>
            </a:endParaRPr>
          </a:p>
          <a:p>
            <a:pPr marL="1033444" lvl="2" indent="-342900">
              <a:lnSpc>
                <a:spcPct val="90000"/>
              </a:lnSpc>
              <a:spcBef>
                <a:spcPts val="1200"/>
              </a:spcBef>
              <a:buClr>
                <a:schemeClr val="accent1"/>
              </a:buClr>
              <a:buSzPct val="90000"/>
              <a:buFont typeface="Arial" panose="020B0604020202020204" pitchFamily="34" charset="0"/>
              <a:buChar char="•"/>
              <a:defRPr/>
            </a:pPr>
            <a:r>
              <a:rPr lang="en-US" sz="1400" b="1" dirty="0" smtClean="0">
                <a:gradFill>
                  <a:gsLst>
                    <a:gs pos="1250">
                      <a:schemeClr val="bg2"/>
                    </a:gs>
                    <a:gs pos="100000">
                      <a:schemeClr val="bg2"/>
                    </a:gs>
                  </a:gsLst>
                  <a:lin ang="5400000" scaled="0"/>
                </a:gradFill>
              </a:rPr>
              <a:t>Limited </a:t>
            </a:r>
            <a:r>
              <a:rPr lang="en-US" sz="1400" b="1" dirty="0">
                <a:gradFill>
                  <a:gsLst>
                    <a:gs pos="1250">
                      <a:schemeClr val="bg2"/>
                    </a:gs>
                    <a:gs pos="100000">
                      <a:schemeClr val="bg2"/>
                    </a:gs>
                  </a:gsLst>
                  <a:lin ang="5400000" scaled="0"/>
                </a:gradFill>
              </a:rPr>
              <a:t>details </a:t>
            </a:r>
            <a:r>
              <a:rPr lang="en-US" sz="1400" dirty="0">
                <a:gradFill>
                  <a:gsLst>
                    <a:gs pos="1250">
                      <a:schemeClr val="bg2"/>
                    </a:gs>
                    <a:gs pos="100000">
                      <a:schemeClr val="bg2"/>
                    </a:gs>
                  </a:gsLst>
                  <a:lin ang="5400000" scaled="0"/>
                </a:gradFill>
              </a:rPr>
              <a:t>will show the time, subject, and location, but no other information. </a:t>
            </a:r>
            <a:endParaRPr lang="en-US" sz="1400" dirty="0" smtClean="0">
              <a:gradFill>
                <a:gsLst>
                  <a:gs pos="1250">
                    <a:schemeClr val="bg2"/>
                  </a:gs>
                  <a:gs pos="100000">
                    <a:schemeClr val="bg2"/>
                  </a:gs>
                </a:gsLst>
                <a:lin ang="5400000" scaled="0"/>
              </a:gradFill>
            </a:endParaRPr>
          </a:p>
          <a:p>
            <a:pPr marL="1033444" lvl="2" indent="-342900">
              <a:lnSpc>
                <a:spcPct val="90000"/>
              </a:lnSpc>
              <a:spcBef>
                <a:spcPts val="1200"/>
              </a:spcBef>
              <a:buClr>
                <a:schemeClr val="accent1"/>
              </a:buClr>
              <a:buSzPct val="90000"/>
              <a:buFont typeface="Arial" panose="020B0604020202020204" pitchFamily="34" charset="0"/>
              <a:buChar char="•"/>
              <a:defRPr/>
            </a:pPr>
            <a:r>
              <a:rPr lang="en-US" sz="1400" b="1" dirty="0" smtClean="0">
                <a:gradFill>
                  <a:gsLst>
                    <a:gs pos="1250">
                      <a:schemeClr val="bg2"/>
                    </a:gs>
                    <a:gs pos="100000">
                      <a:schemeClr val="bg2"/>
                    </a:gs>
                  </a:gsLst>
                  <a:lin ang="5400000" scaled="0"/>
                </a:gradFill>
              </a:rPr>
              <a:t>Availability</a:t>
            </a:r>
            <a:r>
              <a:rPr lang="en-US" sz="1400" dirty="0" smtClean="0">
                <a:gradFill>
                  <a:gsLst>
                    <a:gs pos="1250">
                      <a:schemeClr val="bg2"/>
                    </a:gs>
                    <a:gs pos="100000">
                      <a:schemeClr val="bg2"/>
                    </a:gs>
                  </a:gsLst>
                  <a:lin ang="5400000" scaled="0"/>
                </a:gradFill>
              </a:rPr>
              <a:t> </a:t>
            </a:r>
            <a:r>
              <a:rPr lang="en-US" sz="1400" b="1" dirty="0" smtClean="0">
                <a:gradFill>
                  <a:gsLst>
                    <a:gs pos="1250">
                      <a:schemeClr val="bg2"/>
                    </a:gs>
                    <a:gs pos="100000">
                      <a:schemeClr val="bg2"/>
                    </a:gs>
                  </a:gsLst>
                  <a:lin ang="5400000" scaled="0"/>
                </a:gradFill>
              </a:rPr>
              <a:t>only</a:t>
            </a:r>
            <a:r>
              <a:rPr lang="en-US" sz="1400" dirty="0" smtClean="0">
                <a:gradFill>
                  <a:gsLst>
                    <a:gs pos="1250">
                      <a:schemeClr val="bg2"/>
                    </a:gs>
                    <a:gs pos="100000">
                      <a:schemeClr val="bg2"/>
                    </a:gs>
                  </a:gsLst>
                  <a:lin ang="5400000" scaled="0"/>
                </a:gradFill>
              </a:rPr>
              <a:t> will </a:t>
            </a:r>
            <a:r>
              <a:rPr lang="en-US" sz="1400" dirty="0">
                <a:gradFill>
                  <a:gsLst>
                    <a:gs pos="1250">
                      <a:schemeClr val="bg2"/>
                    </a:gs>
                    <a:gs pos="100000">
                      <a:schemeClr val="bg2"/>
                    </a:gs>
                  </a:gsLst>
                  <a:lin ang="5400000" scaled="0"/>
                </a:gradFill>
              </a:rPr>
              <a:t>show only the time of items on your calendar</a:t>
            </a:r>
            <a:r>
              <a:rPr lang="en-US" sz="1400" dirty="0" smtClean="0">
                <a:gradFill>
                  <a:gsLst>
                    <a:gs pos="1250">
                      <a:schemeClr val="bg2"/>
                    </a:gs>
                    <a:gs pos="100000">
                      <a:schemeClr val="bg2"/>
                    </a:gs>
                  </a:gsLst>
                  <a:lin ang="5400000" scaled="0"/>
                </a:gradFill>
              </a:rPr>
              <a:t>.</a:t>
            </a:r>
          </a:p>
          <a:p>
            <a:pPr marL="233363" lvl="1">
              <a:lnSpc>
                <a:spcPct val="90000"/>
              </a:lnSpc>
              <a:spcBef>
                <a:spcPts val="1200"/>
              </a:spcBef>
              <a:buClr>
                <a:schemeClr val="accent1"/>
              </a:buClr>
              <a:buSzPct val="90000"/>
              <a:defRPr/>
            </a:pPr>
            <a:endParaRPr lang="en-US" dirty="0">
              <a:gradFill>
                <a:gsLst>
                  <a:gs pos="1250">
                    <a:schemeClr val="bg2"/>
                  </a:gs>
                  <a:gs pos="100000">
                    <a:schemeClr val="bg2"/>
                  </a:gs>
                </a:gsLst>
                <a:lin ang="5400000" scaled="0"/>
              </a:gradFill>
            </a:endParaRPr>
          </a:p>
        </p:txBody>
      </p:sp>
      <p:sp>
        <p:nvSpPr>
          <p:cNvPr id="18" name="Rectangle 17"/>
          <p:cNvSpPr/>
          <p:nvPr/>
        </p:nvSpPr>
        <p:spPr>
          <a:xfrm>
            <a:off x="120073" y="5110656"/>
            <a:ext cx="9686164" cy="1551194"/>
          </a:xfrm>
          <a:prstGeom prst="rect">
            <a:avLst/>
          </a:prstGeom>
        </p:spPr>
        <p:txBody>
          <a:bodyPr wrap="square">
            <a:spAutoFit/>
          </a:bodyPr>
          <a:lstStyle/>
          <a:p>
            <a:pPr marL="233363"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To </a:t>
            </a:r>
            <a:r>
              <a:rPr lang="en-US" dirty="0" smtClean="0">
                <a:gradFill>
                  <a:gsLst>
                    <a:gs pos="1250">
                      <a:schemeClr val="bg2"/>
                    </a:gs>
                    <a:gs pos="100000">
                      <a:schemeClr val="bg2"/>
                    </a:gs>
                  </a:gsLst>
                  <a:lin ang="5400000" scaled="0"/>
                </a:gradFill>
              </a:rPr>
              <a:t>share your calendar in </a:t>
            </a:r>
            <a:r>
              <a:rPr lang="en-US" dirty="0">
                <a:gradFill>
                  <a:gsLst>
                    <a:gs pos="1250">
                      <a:schemeClr val="bg2"/>
                    </a:gs>
                    <a:gs pos="100000">
                      <a:schemeClr val="bg2"/>
                    </a:gs>
                  </a:gsLst>
                  <a:lin ang="5400000" scaled="0"/>
                </a:gradFill>
              </a:rPr>
              <a:t>Outlook on your </a:t>
            </a:r>
            <a:r>
              <a:rPr lang="en-US" dirty="0" smtClean="0">
                <a:gradFill>
                  <a:gsLst>
                    <a:gs pos="1250">
                      <a:schemeClr val="bg2"/>
                    </a:gs>
                    <a:gs pos="100000">
                      <a:schemeClr val="bg2"/>
                    </a:gs>
                  </a:gsLst>
                  <a:lin ang="5400000" scaled="0"/>
                </a:gradFill>
              </a:rPr>
              <a:t>desktop:</a:t>
            </a:r>
          </a:p>
          <a:p>
            <a:pPr marL="976294" lvl="2" indent="-285750">
              <a:lnSpc>
                <a:spcPct val="90000"/>
              </a:lnSpc>
              <a:spcBef>
                <a:spcPts val="1200"/>
              </a:spcBef>
              <a:buClr>
                <a:schemeClr val="accent1"/>
              </a:buClr>
              <a:buSzPct val="90000"/>
              <a:buFont typeface="Arial" panose="020B0604020202020204" pitchFamily="34" charset="0"/>
              <a:buChar char="•"/>
              <a:defRPr/>
            </a:pPr>
            <a:r>
              <a:rPr lang="en-US" dirty="0">
                <a:gradFill>
                  <a:gsLst>
                    <a:gs pos="1250">
                      <a:schemeClr val="bg2"/>
                    </a:gs>
                    <a:gs pos="100000">
                      <a:schemeClr val="bg2"/>
                    </a:gs>
                  </a:gsLst>
                  <a:lin ang="5400000" scaled="0"/>
                </a:gradFill>
              </a:rPr>
              <a:t>If you’re using </a:t>
            </a:r>
            <a:r>
              <a:rPr lang="en-US" dirty="0" smtClean="0">
                <a:gradFill>
                  <a:gsLst>
                    <a:gs pos="1250">
                      <a:schemeClr val="bg2"/>
                    </a:gs>
                    <a:gs pos="100000">
                      <a:schemeClr val="bg2"/>
                    </a:gs>
                  </a:gsLst>
                  <a:lin ang="5400000" scaled="0"/>
                </a:gradFill>
              </a:rPr>
              <a:t>Windows, see </a:t>
            </a:r>
            <a:r>
              <a:rPr lang="en-US" dirty="0">
                <a:gradFill>
                  <a:gsLst>
                    <a:gs pos="1250">
                      <a:schemeClr val="bg2"/>
                    </a:gs>
                    <a:gs pos="100000">
                      <a:schemeClr val="bg2"/>
                    </a:gs>
                  </a:gsLst>
                  <a:lin ang="5400000" scaled="0"/>
                </a:gradFill>
                <a:hlinkClick r:id="rId3"/>
              </a:rPr>
              <a:t>Share an Outlook calendar with other people </a:t>
            </a:r>
            <a:endParaRPr lang="en-US" dirty="0">
              <a:gradFill>
                <a:gsLst>
                  <a:gs pos="1250">
                    <a:schemeClr val="bg2"/>
                  </a:gs>
                  <a:gs pos="100000">
                    <a:schemeClr val="bg2"/>
                  </a:gs>
                </a:gsLst>
                <a:lin ang="5400000" scaled="0"/>
              </a:gradFill>
            </a:endParaRPr>
          </a:p>
          <a:p>
            <a:pPr marL="976294" lvl="2" indent="-285750">
              <a:lnSpc>
                <a:spcPct val="90000"/>
              </a:lnSpc>
              <a:spcBef>
                <a:spcPts val="1200"/>
              </a:spcBef>
              <a:buClr>
                <a:schemeClr val="accent1"/>
              </a:buClr>
              <a:buSzPct val="90000"/>
              <a:buFont typeface="Arial" panose="020B0604020202020204" pitchFamily="34" charset="0"/>
              <a:buChar char="•"/>
              <a:defRPr/>
            </a:pPr>
            <a:r>
              <a:rPr lang="en-US" dirty="0" smtClean="0">
                <a:gradFill>
                  <a:gsLst>
                    <a:gs pos="1250">
                      <a:schemeClr val="bg2"/>
                    </a:gs>
                    <a:gs pos="100000">
                      <a:schemeClr val="bg2"/>
                    </a:gs>
                  </a:gsLst>
                  <a:lin ang="5400000" scaled="0"/>
                </a:gradFill>
              </a:rPr>
              <a:t>If </a:t>
            </a:r>
            <a:r>
              <a:rPr lang="en-US" dirty="0">
                <a:gradFill>
                  <a:gsLst>
                    <a:gs pos="1250">
                      <a:schemeClr val="bg2"/>
                    </a:gs>
                    <a:gs pos="100000">
                      <a:schemeClr val="bg2"/>
                    </a:gs>
                  </a:gsLst>
                  <a:lin ang="5400000" scaled="0"/>
                </a:gradFill>
              </a:rPr>
              <a:t>you’re using Mac OS, see: </a:t>
            </a:r>
            <a:r>
              <a:rPr lang="en-US" dirty="0" smtClean="0">
                <a:gradFill>
                  <a:gsLst>
                    <a:gs pos="1250">
                      <a:schemeClr val="bg2"/>
                    </a:gs>
                    <a:gs pos="100000">
                      <a:schemeClr val="bg2"/>
                    </a:gs>
                  </a:gsLst>
                  <a:lin ang="5400000" scaled="0"/>
                </a:gradFill>
                <a:hlinkClick r:id="rId4"/>
              </a:rPr>
              <a:t>View and share calendars</a:t>
            </a:r>
            <a:r>
              <a:rPr lang="en-US" dirty="0" smtClean="0">
                <a:gradFill>
                  <a:gsLst>
                    <a:gs pos="1250">
                      <a:schemeClr val="bg2"/>
                    </a:gs>
                    <a:gs pos="100000">
                      <a:schemeClr val="bg2"/>
                    </a:gs>
                  </a:gsLst>
                  <a:lin ang="5400000" scaled="0"/>
                </a:gradFill>
              </a:rPr>
              <a:t>. </a:t>
            </a:r>
            <a:endParaRPr lang="en-US" dirty="0">
              <a:gradFill>
                <a:gsLst>
                  <a:gs pos="1250">
                    <a:schemeClr val="bg2"/>
                  </a:gs>
                  <a:gs pos="100000">
                    <a:schemeClr val="bg2"/>
                  </a:gs>
                </a:gsLst>
                <a:lin ang="5400000" scaled="0"/>
              </a:gradFill>
            </a:endParaRPr>
          </a:p>
          <a:p>
            <a:pPr marL="233363" lvl="1">
              <a:lnSpc>
                <a:spcPct val="90000"/>
              </a:lnSpc>
              <a:spcBef>
                <a:spcPts val="1200"/>
              </a:spcBef>
              <a:buClr>
                <a:schemeClr val="accent1"/>
              </a:buClr>
              <a:buSzPct val="90000"/>
              <a:defRPr/>
            </a:pPr>
            <a:endParaRPr lang="en-US" dirty="0" smtClean="0">
              <a:gradFill>
                <a:gsLst>
                  <a:gs pos="1250">
                    <a:schemeClr val="bg2"/>
                  </a:gs>
                  <a:gs pos="100000">
                    <a:schemeClr val="bg2"/>
                  </a:gs>
                </a:gsLst>
                <a:lin ang="5400000" scaled="0"/>
              </a:gradFill>
            </a:endParaRPr>
          </a:p>
        </p:txBody>
      </p:sp>
      <p:pic>
        <p:nvPicPr>
          <p:cNvPr id="3" name="Picture 2"/>
          <p:cNvPicPr>
            <a:picLocks noChangeAspect="1"/>
          </p:cNvPicPr>
          <p:nvPr/>
        </p:nvPicPr>
        <p:blipFill>
          <a:blip r:embed="rId5"/>
          <a:stretch>
            <a:fillRect/>
          </a:stretch>
        </p:blipFill>
        <p:spPr>
          <a:xfrm>
            <a:off x="6410982" y="1268342"/>
            <a:ext cx="5257143" cy="1180952"/>
          </a:xfrm>
          <a:prstGeom prst="rect">
            <a:avLst/>
          </a:prstGeom>
        </p:spPr>
      </p:pic>
      <p:pic>
        <p:nvPicPr>
          <p:cNvPr id="8" name="Picture 7"/>
          <p:cNvPicPr>
            <a:picLocks noChangeAspect="1"/>
          </p:cNvPicPr>
          <p:nvPr/>
        </p:nvPicPr>
        <p:blipFill>
          <a:blip r:embed="rId6"/>
          <a:stretch>
            <a:fillRect/>
          </a:stretch>
        </p:blipFill>
        <p:spPr>
          <a:xfrm>
            <a:off x="6763362" y="2839175"/>
            <a:ext cx="4552381" cy="2361905"/>
          </a:xfrm>
          <a:prstGeom prst="rect">
            <a:avLst/>
          </a:prstGeom>
        </p:spPr>
      </p:pic>
    </p:spTree>
    <p:extLst>
      <p:ext uri="{BB962C8B-B14F-4D97-AF65-F5344CB8AC3E}">
        <p14:creationId xmlns:p14="http://schemas.microsoft.com/office/powerpoint/2010/main" val="19039349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View a shared calendar</a:t>
            </a:r>
          </a:p>
        </p:txBody>
      </p:sp>
      <p:sp>
        <p:nvSpPr>
          <p:cNvPr id="6" name="Content Placeholder 5"/>
          <p:cNvSpPr>
            <a:spLocks noGrp="1"/>
          </p:cNvSpPr>
          <p:nvPr>
            <p:ph sz="quarter" idx="4"/>
          </p:nvPr>
        </p:nvSpPr>
        <p:spPr/>
        <p:txBody>
          <a:bodyPr/>
          <a:lstStyle/>
          <a:p>
            <a:r>
              <a:rPr lang="en-US" dirty="0" smtClean="0"/>
              <a:t>Others can share their calendar with you, and depending </a:t>
            </a:r>
            <a:r>
              <a:rPr lang="en-US" dirty="0"/>
              <a:t>on the permission </a:t>
            </a:r>
            <a:r>
              <a:rPr lang="en-US" dirty="0" smtClean="0"/>
              <a:t>they give you, you’ll be </a:t>
            </a:r>
            <a:r>
              <a:rPr lang="en-US" dirty="0"/>
              <a:t>able to view </a:t>
            </a:r>
            <a:r>
              <a:rPr lang="en-US" dirty="0" smtClean="0"/>
              <a:t>their calendar</a:t>
            </a:r>
            <a:r>
              <a:rPr lang="en-US" dirty="0"/>
              <a:t>, </a:t>
            </a:r>
            <a:r>
              <a:rPr lang="en-US" dirty="0" smtClean="0"/>
              <a:t>edit </a:t>
            </a:r>
            <a:r>
              <a:rPr lang="en-US" dirty="0"/>
              <a:t>it, or </a:t>
            </a:r>
            <a:r>
              <a:rPr lang="en-US" dirty="0" smtClean="0"/>
              <a:t>act </a:t>
            </a:r>
            <a:r>
              <a:rPr lang="en-US" dirty="0"/>
              <a:t>as </a:t>
            </a:r>
            <a:r>
              <a:rPr lang="en-US" dirty="0" smtClean="0"/>
              <a:t>a delegate </a:t>
            </a:r>
            <a:r>
              <a:rPr lang="en-US" dirty="0"/>
              <a:t>for meeting requests. </a:t>
            </a:r>
          </a:p>
        </p:txBody>
      </p:sp>
    </p:spTree>
    <p:extLst>
      <p:ext uri="{BB962C8B-B14F-4D97-AF65-F5344CB8AC3E}">
        <p14:creationId xmlns:p14="http://schemas.microsoft.com/office/powerpoint/2010/main" val="3660081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View a shared calendar</a:t>
            </a:r>
          </a:p>
        </p:txBody>
      </p:sp>
      <p:sp>
        <p:nvSpPr>
          <p:cNvPr id="16" name="Content Placeholder 3"/>
          <p:cNvSpPr txBox="1">
            <a:spLocks/>
          </p:cNvSpPr>
          <p:nvPr/>
        </p:nvSpPr>
        <p:spPr bwMode="auto">
          <a:xfrm>
            <a:off x="520700" y="1447799"/>
            <a:ext cx="5305331" cy="4951757"/>
          </a:xfrm>
          <a:prstGeom prst="rect">
            <a:avLst/>
          </a:prstGeom>
          <a:noFill/>
          <a:ln w="9525">
            <a:noFill/>
            <a:miter lim="800000"/>
            <a:headEnd/>
            <a:tailEnd/>
          </a:ln>
        </p:spPr>
        <p:txBody>
          <a:bodyPr lIns="0" tIns="0" rIns="0" bIns="0"/>
          <a:lstStyle/>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When someone shares their calendar with you, you receive a notification with information about your access. </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Select </a:t>
            </a:r>
            <a:r>
              <a:rPr lang="en-US" sz="2000" b="1" dirty="0" smtClean="0">
                <a:gradFill>
                  <a:gsLst>
                    <a:gs pos="1250">
                      <a:schemeClr val="bg2"/>
                    </a:gs>
                    <a:gs pos="100000">
                      <a:schemeClr val="bg2"/>
                    </a:gs>
                  </a:gsLst>
                  <a:lin ang="5400000" scaled="0"/>
                </a:gradFill>
              </a:rPr>
              <a:t>+ADD CALENDAR</a:t>
            </a:r>
            <a:r>
              <a:rPr lang="en-US" sz="2000" dirty="0" smtClean="0">
                <a:gradFill>
                  <a:gsLst>
                    <a:gs pos="1250">
                      <a:schemeClr val="bg2"/>
                    </a:gs>
                    <a:gs pos="100000">
                      <a:schemeClr val="bg2"/>
                    </a:gs>
                  </a:gsLst>
                  <a:lin ang="5400000" scaled="0"/>
                </a:gradFill>
              </a:rPr>
              <a:t>, to accept the shared calendar. </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Then go to your </a:t>
            </a:r>
            <a:r>
              <a:rPr lang="en-US" sz="2000" b="1" dirty="0" smtClean="0">
                <a:gradFill>
                  <a:gsLst>
                    <a:gs pos="1250">
                      <a:schemeClr val="bg2"/>
                    </a:gs>
                    <a:gs pos="100000">
                      <a:schemeClr val="bg2"/>
                    </a:gs>
                  </a:gsLst>
                  <a:lin ang="5400000" scaled="0"/>
                </a:gradFill>
              </a:rPr>
              <a:t>Calendar</a:t>
            </a:r>
            <a:r>
              <a:rPr lang="en-US" sz="2000" dirty="0" smtClean="0">
                <a:gradFill>
                  <a:gsLst>
                    <a:gs pos="1250">
                      <a:schemeClr val="bg2"/>
                    </a:gs>
                    <a:gs pos="100000">
                      <a:schemeClr val="bg2"/>
                    </a:gs>
                  </a:gsLst>
                  <a:lin ang="5400000" scaled="0"/>
                </a:gradFill>
              </a:rPr>
              <a:t> tab and select the shared calendar to view the items. </a:t>
            </a:r>
          </a:p>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For more information about shared calendars in Outlook on your desktop:</a:t>
            </a:r>
          </a:p>
        </p:txBody>
      </p:sp>
      <p:pic>
        <p:nvPicPr>
          <p:cNvPr id="6" name="Picture 5"/>
          <p:cNvPicPr>
            <a:picLocks noChangeAspect="1"/>
          </p:cNvPicPr>
          <p:nvPr/>
        </p:nvPicPr>
        <p:blipFill>
          <a:blip r:embed="rId3"/>
          <a:stretch>
            <a:fillRect/>
          </a:stretch>
        </p:blipFill>
        <p:spPr>
          <a:xfrm>
            <a:off x="6001254" y="1522246"/>
            <a:ext cx="5785681" cy="2016892"/>
          </a:xfrm>
          <a:prstGeom prst="rect">
            <a:avLst/>
          </a:prstGeom>
        </p:spPr>
      </p:pic>
      <p:pic>
        <p:nvPicPr>
          <p:cNvPr id="7" name="Picture 6"/>
          <p:cNvPicPr>
            <a:picLocks noChangeAspect="1"/>
          </p:cNvPicPr>
          <p:nvPr/>
        </p:nvPicPr>
        <p:blipFill>
          <a:blip r:embed="rId4"/>
          <a:stretch>
            <a:fillRect/>
          </a:stretch>
        </p:blipFill>
        <p:spPr>
          <a:xfrm>
            <a:off x="6001254" y="3728921"/>
            <a:ext cx="2561905" cy="1809524"/>
          </a:xfrm>
          <a:prstGeom prst="rect">
            <a:avLst/>
          </a:prstGeom>
        </p:spPr>
      </p:pic>
      <p:sp>
        <p:nvSpPr>
          <p:cNvPr id="10" name="Rectangle 9"/>
          <p:cNvSpPr/>
          <p:nvPr/>
        </p:nvSpPr>
        <p:spPr>
          <a:xfrm>
            <a:off x="-65312" y="4480120"/>
            <a:ext cx="5666012" cy="1757404"/>
          </a:xfrm>
          <a:prstGeom prst="rect">
            <a:avLst/>
          </a:prstGeom>
        </p:spPr>
        <p:txBody>
          <a:bodyPr wrap="square">
            <a:spAutoFit/>
          </a:bodyPr>
          <a:lstStyle/>
          <a:p>
            <a:pPr marL="976294" lvl="2" indent="-285750">
              <a:lnSpc>
                <a:spcPct val="90000"/>
              </a:lnSpc>
              <a:spcBef>
                <a:spcPts val="1200"/>
              </a:spcBef>
              <a:buClr>
                <a:schemeClr val="accent1"/>
              </a:buClr>
              <a:buSzPct val="90000"/>
              <a:buFont typeface="Arial" panose="020B0604020202020204" pitchFamily="34" charset="0"/>
              <a:buChar char="•"/>
              <a:defRPr/>
            </a:pPr>
            <a:r>
              <a:rPr lang="en-US" sz="2000" dirty="0">
                <a:gradFill>
                  <a:gsLst>
                    <a:gs pos="1250">
                      <a:schemeClr val="bg2"/>
                    </a:gs>
                    <a:gs pos="100000">
                      <a:schemeClr val="bg2"/>
                    </a:gs>
                  </a:gsLst>
                  <a:lin ang="5400000" scaled="0"/>
                </a:gradFill>
              </a:rPr>
              <a:t>If you’re using Windows, see </a:t>
            </a:r>
            <a:r>
              <a:rPr lang="en-US" sz="2000" dirty="0" smtClean="0">
                <a:gradFill>
                  <a:gsLst>
                    <a:gs pos="1250">
                      <a:schemeClr val="bg2"/>
                    </a:gs>
                    <a:gs pos="100000">
                      <a:schemeClr val="bg2"/>
                    </a:gs>
                  </a:gsLst>
                  <a:lin ang="5400000" scaled="0"/>
                </a:gradFill>
                <a:hlinkClick r:id="rId5"/>
              </a:rPr>
              <a:t>Share </a:t>
            </a:r>
            <a:r>
              <a:rPr lang="en-US" sz="2000" dirty="0">
                <a:gradFill>
                  <a:gsLst>
                    <a:gs pos="1250">
                      <a:schemeClr val="bg2"/>
                    </a:gs>
                    <a:gs pos="100000">
                      <a:schemeClr val="bg2"/>
                    </a:gs>
                  </a:gsLst>
                  <a:lin ang="5400000" scaled="0"/>
                </a:gradFill>
                <a:hlinkClick r:id="rId5"/>
              </a:rPr>
              <a:t>an Outlook calendar with other people </a:t>
            </a:r>
            <a:endParaRPr lang="en-US" sz="2000" dirty="0" smtClean="0">
              <a:gradFill>
                <a:gsLst>
                  <a:gs pos="1250">
                    <a:schemeClr val="bg2"/>
                  </a:gs>
                  <a:gs pos="100000">
                    <a:schemeClr val="bg2"/>
                  </a:gs>
                </a:gsLst>
                <a:lin ang="5400000" scaled="0"/>
              </a:gradFill>
            </a:endParaRPr>
          </a:p>
          <a:p>
            <a:pPr marL="976294" lvl="2" indent="-285750">
              <a:lnSpc>
                <a:spcPct val="90000"/>
              </a:lnSpc>
              <a:spcBef>
                <a:spcPts val="1200"/>
              </a:spcBef>
              <a:buClr>
                <a:schemeClr val="accent1"/>
              </a:buClr>
              <a:buSzPct val="90000"/>
              <a:buFont typeface="Arial" panose="020B0604020202020204" pitchFamily="34" charset="0"/>
              <a:buChar char="•"/>
              <a:defRPr/>
            </a:pPr>
            <a:r>
              <a:rPr lang="en-US" sz="2000" dirty="0" smtClean="0">
                <a:gradFill>
                  <a:gsLst>
                    <a:gs pos="1250">
                      <a:schemeClr val="bg2"/>
                    </a:gs>
                    <a:gs pos="100000">
                      <a:schemeClr val="bg2"/>
                    </a:gs>
                  </a:gsLst>
                  <a:lin ang="5400000" scaled="0"/>
                </a:gradFill>
              </a:rPr>
              <a:t>If </a:t>
            </a:r>
            <a:r>
              <a:rPr lang="en-US" sz="2000" dirty="0">
                <a:gradFill>
                  <a:gsLst>
                    <a:gs pos="1250">
                      <a:schemeClr val="bg2"/>
                    </a:gs>
                    <a:gs pos="100000">
                      <a:schemeClr val="bg2"/>
                    </a:gs>
                  </a:gsLst>
                  <a:lin ang="5400000" scaled="0"/>
                </a:gradFill>
              </a:rPr>
              <a:t>you’re using Mac OS, see: </a:t>
            </a:r>
            <a:r>
              <a:rPr lang="en-US" sz="2000" dirty="0" smtClean="0">
                <a:gradFill>
                  <a:gsLst>
                    <a:gs pos="1250">
                      <a:schemeClr val="bg2"/>
                    </a:gs>
                    <a:gs pos="100000">
                      <a:schemeClr val="bg2"/>
                    </a:gs>
                  </a:gsLst>
                  <a:lin ang="5400000" scaled="0"/>
                </a:gradFill>
                <a:hlinkClick r:id="rId6"/>
              </a:rPr>
              <a:t>Open a shared calendar</a:t>
            </a:r>
            <a:r>
              <a:rPr lang="en-US" sz="2000" dirty="0" smtClean="0">
                <a:gradFill>
                  <a:gsLst>
                    <a:gs pos="1250">
                      <a:schemeClr val="bg2"/>
                    </a:gs>
                    <a:gs pos="100000">
                      <a:schemeClr val="bg2"/>
                    </a:gs>
                  </a:gsLst>
                  <a:lin ang="5400000" scaled="0"/>
                </a:gradFill>
              </a:rPr>
              <a:t>.</a:t>
            </a:r>
            <a:endParaRPr lang="en-US" sz="2000" dirty="0">
              <a:gradFill>
                <a:gsLst>
                  <a:gs pos="1250">
                    <a:schemeClr val="bg2"/>
                  </a:gs>
                  <a:gs pos="100000">
                    <a:schemeClr val="bg2"/>
                  </a:gs>
                </a:gsLst>
                <a:lin ang="5400000" scaled="0"/>
              </a:gradFill>
            </a:endParaRPr>
          </a:p>
          <a:p>
            <a:pPr marL="233363" lvl="1">
              <a:lnSpc>
                <a:spcPct val="90000"/>
              </a:lnSpc>
              <a:spcBef>
                <a:spcPts val="1200"/>
              </a:spcBef>
              <a:buClr>
                <a:schemeClr val="accent1"/>
              </a:buClr>
              <a:buSzPct val="90000"/>
              <a:defRPr/>
            </a:pPr>
            <a:endParaRPr lang="en-US" dirty="0">
              <a:gradFill>
                <a:gsLst>
                  <a:gs pos="1250">
                    <a:schemeClr val="bg2"/>
                  </a:gs>
                  <a:gs pos="100000">
                    <a:schemeClr val="bg2"/>
                  </a:gs>
                </a:gsLst>
                <a:lin ang="5400000" scaled="0"/>
              </a:gradFill>
            </a:endParaRPr>
          </a:p>
        </p:txBody>
      </p:sp>
    </p:spTree>
    <p:extLst>
      <p:ext uri="{BB962C8B-B14F-4D97-AF65-F5344CB8AC3E}">
        <p14:creationId xmlns:p14="http://schemas.microsoft.com/office/powerpoint/2010/main" val="108310690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Search your email or calendar</a:t>
            </a:r>
          </a:p>
        </p:txBody>
      </p:sp>
      <p:sp>
        <p:nvSpPr>
          <p:cNvPr id="2" name="Rectangle 1"/>
          <p:cNvSpPr/>
          <p:nvPr/>
        </p:nvSpPr>
        <p:spPr>
          <a:xfrm>
            <a:off x="520699" y="3613788"/>
            <a:ext cx="9299982" cy="400110"/>
          </a:xfrm>
          <a:prstGeom prst="rect">
            <a:avLst/>
          </a:prstGeom>
        </p:spPr>
        <p:txBody>
          <a:bodyPr wrap="none">
            <a:spAutoFit/>
          </a:bodyPr>
          <a:lstStyle/>
          <a:p>
            <a:r>
              <a:rPr lang="en-US" sz="2000" dirty="0" smtClean="0">
                <a:solidFill>
                  <a:schemeClr val="tx1">
                    <a:lumMod val="75000"/>
                    <a:lumOff val="25000"/>
                  </a:schemeClr>
                </a:solidFill>
                <a:latin typeface="+mj-lt"/>
                <a:cs typeface="Segoe UI" pitchFamily="34" charset="0"/>
              </a:rPr>
              <a:t>There are multiple ways to search </a:t>
            </a:r>
            <a:r>
              <a:rPr lang="en-US" sz="2000" dirty="0">
                <a:solidFill>
                  <a:schemeClr val="tx1">
                    <a:lumMod val="75000"/>
                    <a:lumOff val="25000"/>
                  </a:schemeClr>
                </a:solidFill>
                <a:latin typeface="+mj-lt"/>
                <a:cs typeface="Segoe UI" pitchFamily="34" charset="0"/>
              </a:rPr>
              <a:t>for </a:t>
            </a:r>
            <a:r>
              <a:rPr lang="en-US" sz="2000" dirty="0" smtClean="0">
                <a:solidFill>
                  <a:schemeClr val="tx1">
                    <a:lumMod val="75000"/>
                    <a:lumOff val="25000"/>
                  </a:schemeClr>
                </a:solidFill>
                <a:latin typeface="+mj-lt"/>
                <a:cs typeface="Segoe UI" pitchFamily="34" charset="0"/>
              </a:rPr>
              <a:t>your email messages, people or calendar items.</a:t>
            </a:r>
            <a:endParaRPr lang="en-US" sz="2000" dirty="0">
              <a:solidFill>
                <a:schemeClr val="tx1">
                  <a:lumMod val="75000"/>
                  <a:lumOff val="25000"/>
                </a:schemeClr>
              </a:solidFill>
              <a:latin typeface="+mj-lt"/>
              <a:cs typeface="Segoe UI" pitchFamily="34" charset="0"/>
            </a:endParaRPr>
          </a:p>
        </p:txBody>
      </p:sp>
    </p:spTree>
    <p:extLst>
      <p:ext uri="{BB962C8B-B14F-4D97-AF65-F5344CB8AC3E}">
        <p14:creationId xmlns:p14="http://schemas.microsoft.com/office/powerpoint/2010/main" val="2672861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Search your email or calendar</a:t>
            </a:r>
          </a:p>
        </p:txBody>
      </p:sp>
      <p:sp>
        <p:nvSpPr>
          <p:cNvPr id="16" name="Content Placeholder 3"/>
          <p:cNvSpPr txBox="1">
            <a:spLocks/>
          </p:cNvSpPr>
          <p:nvPr/>
        </p:nvSpPr>
        <p:spPr bwMode="auto">
          <a:xfrm>
            <a:off x="520700" y="1447799"/>
            <a:ext cx="5450005" cy="4951757"/>
          </a:xfrm>
          <a:prstGeom prst="rect">
            <a:avLst/>
          </a:prstGeom>
          <a:noFill/>
          <a:ln w="9525">
            <a:noFill/>
            <a:miter lim="800000"/>
            <a:headEnd/>
            <a:tailEnd/>
          </a:ln>
        </p:spPr>
        <p:txBody>
          <a:bodyPr lIns="0" tIns="0" rIns="0" bIns="0"/>
          <a:lstStyle/>
          <a:p>
            <a:pPr marL="0"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You can search for messages and people in Outlook Web App by using the search </a:t>
            </a:r>
            <a:r>
              <a:rPr lang="en-US" dirty="0" smtClean="0">
                <a:gradFill>
                  <a:gsLst>
                    <a:gs pos="1250">
                      <a:schemeClr val="bg2"/>
                    </a:gs>
                    <a:gs pos="100000">
                      <a:schemeClr val="bg2"/>
                    </a:gs>
                  </a:gsLst>
                  <a:lin ang="5400000" scaled="0"/>
                </a:gradFill>
              </a:rPr>
              <a:t>box at </a:t>
            </a:r>
            <a:r>
              <a:rPr lang="en-US" dirty="0">
                <a:gradFill>
                  <a:gsLst>
                    <a:gs pos="1250">
                      <a:schemeClr val="bg2"/>
                    </a:gs>
                    <a:gs pos="100000">
                      <a:schemeClr val="bg2"/>
                    </a:gs>
                  </a:gsLst>
                  <a:lin ang="5400000" scaled="0"/>
                </a:gradFill>
              </a:rPr>
              <a:t>the top of </a:t>
            </a:r>
            <a:r>
              <a:rPr lang="en-US" dirty="0" smtClean="0">
                <a:gradFill>
                  <a:gsLst>
                    <a:gs pos="1250">
                      <a:schemeClr val="bg2"/>
                    </a:gs>
                    <a:gs pos="100000">
                      <a:schemeClr val="bg2"/>
                    </a:gs>
                  </a:gsLst>
                  <a:lin ang="5400000" scaled="0"/>
                </a:gradFill>
              </a:rPr>
              <a:t>each window.  </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Sign into </a:t>
            </a:r>
            <a:r>
              <a:rPr lang="en-US" dirty="0" smtClean="0">
                <a:gradFill>
                  <a:gsLst>
                    <a:gs pos="1250">
                      <a:schemeClr val="bg2"/>
                    </a:gs>
                    <a:gs pos="100000">
                      <a:schemeClr val="bg2"/>
                    </a:gs>
                  </a:gsLst>
                  <a:lin ang="5400000" scaled="0"/>
                </a:gradFill>
                <a:hlinkClick r:id="rId3"/>
              </a:rPr>
              <a:t>Office 365 </a:t>
            </a:r>
            <a:r>
              <a:rPr lang="en-US" dirty="0" smtClean="0">
                <a:gradFill>
                  <a:gsLst>
                    <a:gs pos="1250">
                      <a:schemeClr val="bg2"/>
                    </a:gs>
                    <a:gs pos="100000">
                      <a:schemeClr val="bg2"/>
                    </a:gs>
                  </a:gsLst>
                  <a:lin ang="5400000" scaled="0"/>
                </a:gradFill>
              </a:rPr>
              <a:t> and select </a:t>
            </a:r>
            <a:r>
              <a:rPr lang="en-US" b="1" dirty="0" smtClean="0">
                <a:gradFill>
                  <a:gsLst>
                    <a:gs pos="1250">
                      <a:schemeClr val="bg2"/>
                    </a:gs>
                    <a:gs pos="100000">
                      <a:schemeClr val="bg2"/>
                    </a:gs>
                  </a:gsLst>
                  <a:lin ang="5400000" scaled="0"/>
                </a:gradFill>
              </a:rPr>
              <a:t>Outlook</a:t>
            </a:r>
            <a:r>
              <a:rPr lang="en-US"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Type what </a:t>
            </a:r>
            <a:r>
              <a:rPr lang="en-US" dirty="0">
                <a:gradFill>
                  <a:gsLst>
                    <a:gs pos="1250">
                      <a:schemeClr val="bg2"/>
                    </a:gs>
                    <a:gs pos="100000">
                      <a:schemeClr val="bg2"/>
                    </a:gs>
                  </a:gsLst>
                  <a:lin ang="5400000" scaled="0"/>
                </a:gradFill>
              </a:rPr>
              <a:t>you want to search for in the </a:t>
            </a:r>
            <a:r>
              <a:rPr lang="en-US" b="1" dirty="0" smtClean="0">
                <a:gradFill>
                  <a:gsLst>
                    <a:gs pos="1250">
                      <a:schemeClr val="bg2"/>
                    </a:gs>
                    <a:gs pos="100000">
                      <a:schemeClr val="bg2"/>
                    </a:gs>
                  </a:gsLst>
                  <a:lin ang="5400000" scaled="0"/>
                </a:gradFill>
              </a:rPr>
              <a:t>Search mail and people</a:t>
            </a:r>
            <a:r>
              <a:rPr lang="en-US" dirty="0" smtClean="0">
                <a:gradFill>
                  <a:gsLst>
                    <a:gs pos="1250">
                      <a:schemeClr val="bg2"/>
                    </a:gs>
                    <a:gs pos="100000">
                      <a:schemeClr val="bg2"/>
                    </a:gs>
                  </a:gsLst>
                  <a:lin ang="5400000" scaled="0"/>
                </a:gradFill>
              </a:rPr>
              <a:t> box and press </a:t>
            </a:r>
            <a:r>
              <a:rPr lang="en-US" b="1" dirty="0" smtClean="0">
                <a:gradFill>
                  <a:gsLst>
                    <a:gs pos="1250">
                      <a:schemeClr val="bg2"/>
                    </a:gs>
                    <a:gs pos="100000">
                      <a:schemeClr val="bg2"/>
                    </a:gs>
                  </a:gsLst>
                  <a:lin ang="5400000" scaled="0"/>
                </a:gradFill>
              </a:rPr>
              <a:t>Enter</a:t>
            </a:r>
            <a:r>
              <a:rPr lang="en-US" dirty="0" smtClean="0">
                <a:gradFill>
                  <a:gsLst>
                    <a:gs pos="1250">
                      <a:schemeClr val="bg2"/>
                    </a:gs>
                    <a:gs pos="100000">
                      <a:schemeClr val="bg2"/>
                    </a:gs>
                  </a:gsLst>
                  <a:lin ang="5400000" scaled="0"/>
                </a:gradFill>
              </a:rPr>
              <a:t>. </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Refine </a:t>
            </a:r>
            <a:r>
              <a:rPr lang="en-US" dirty="0">
                <a:gradFill>
                  <a:gsLst>
                    <a:gs pos="1250">
                      <a:schemeClr val="bg2"/>
                    </a:gs>
                    <a:gs pos="100000">
                      <a:schemeClr val="bg2"/>
                    </a:gs>
                  </a:gsLst>
                  <a:lin ang="5400000" scaled="0"/>
                </a:gradFill>
              </a:rPr>
              <a:t>your search by selecting one of the filters below the search box: All, Unread, To me, or Flagged. </a:t>
            </a: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Select </a:t>
            </a:r>
            <a:r>
              <a:rPr lang="en-US" b="1" dirty="0" smtClean="0">
                <a:gradFill>
                  <a:gsLst>
                    <a:gs pos="1250">
                      <a:schemeClr val="bg2"/>
                    </a:gs>
                    <a:gs pos="100000">
                      <a:schemeClr val="bg2"/>
                    </a:gs>
                  </a:gsLst>
                  <a:lin ang="5400000" scaled="0"/>
                </a:gradFill>
              </a:rPr>
              <a:t>Calendar</a:t>
            </a:r>
            <a:r>
              <a:rPr lang="en-US" dirty="0" smtClean="0">
                <a:gradFill>
                  <a:gsLst>
                    <a:gs pos="1250">
                      <a:schemeClr val="bg2"/>
                    </a:gs>
                    <a:gs pos="100000">
                      <a:schemeClr val="bg2"/>
                    </a:gs>
                  </a:gsLst>
                  <a:lin ang="5400000" scaled="0"/>
                </a:gradFill>
              </a:rPr>
              <a:t>, and type what you want to search for in the </a:t>
            </a:r>
            <a:r>
              <a:rPr lang="en-US" b="1" dirty="0" smtClean="0">
                <a:gradFill>
                  <a:gsLst>
                    <a:gs pos="1250">
                      <a:schemeClr val="bg2"/>
                    </a:gs>
                    <a:gs pos="100000">
                      <a:schemeClr val="bg2"/>
                    </a:gs>
                  </a:gsLst>
                  <a:lin ang="5400000" scaled="0"/>
                </a:gradFill>
              </a:rPr>
              <a:t>Search Calendar</a:t>
            </a:r>
            <a:r>
              <a:rPr lang="en-US" dirty="0" smtClean="0">
                <a:gradFill>
                  <a:gsLst>
                    <a:gs pos="1250">
                      <a:schemeClr val="bg2"/>
                    </a:gs>
                    <a:gs pos="100000">
                      <a:schemeClr val="bg2"/>
                    </a:gs>
                  </a:gsLst>
                  <a:lin ang="5400000" scaled="0"/>
                </a:gradFill>
              </a:rPr>
              <a:t> box. </a:t>
            </a:r>
            <a:endParaRPr lang="en-US" b="1" dirty="0">
              <a:gradFill>
                <a:gsLst>
                  <a:gs pos="1250">
                    <a:schemeClr val="bg2"/>
                  </a:gs>
                  <a:gs pos="100000">
                    <a:schemeClr val="bg2"/>
                  </a:gs>
                </a:gsLst>
                <a:lin ang="5400000" scaled="0"/>
              </a:gradFill>
            </a:endParaRPr>
          </a:p>
        </p:txBody>
      </p:sp>
      <p:pic>
        <p:nvPicPr>
          <p:cNvPr id="5" name="Picture 4"/>
          <p:cNvPicPr>
            <a:picLocks noChangeAspect="1"/>
          </p:cNvPicPr>
          <p:nvPr/>
        </p:nvPicPr>
        <p:blipFill>
          <a:blip r:embed="rId4"/>
          <a:stretch>
            <a:fillRect/>
          </a:stretch>
        </p:blipFill>
        <p:spPr>
          <a:xfrm>
            <a:off x="6229026" y="1447799"/>
            <a:ext cx="5577840" cy="1015667"/>
          </a:xfrm>
          <a:prstGeom prst="rect">
            <a:avLst/>
          </a:prstGeom>
        </p:spPr>
      </p:pic>
      <p:pic>
        <p:nvPicPr>
          <p:cNvPr id="10" name="Picture 9"/>
          <p:cNvPicPr>
            <a:picLocks noChangeAspect="1"/>
          </p:cNvPicPr>
          <p:nvPr/>
        </p:nvPicPr>
        <p:blipFill>
          <a:blip r:embed="rId5"/>
          <a:stretch>
            <a:fillRect/>
          </a:stretch>
        </p:blipFill>
        <p:spPr>
          <a:xfrm>
            <a:off x="6249177" y="2754454"/>
            <a:ext cx="4590476" cy="1647619"/>
          </a:xfrm>
          <a:prstGeom prst="rect">
            <a:avLst/>
          </a:prstGeom>
        </p:spPr>
      </p:pic>
      <p:sp>
        <p:nvSpPr>
          <p:cNvPr id="21" name="Rectangle 20"/>
          <p:cNvSpPr/>
          <p:nvPr/>
        </p:nvSpPr>
        <p:spPr>
          <a:xfrm>
            <a:off x="382659" y="4872027"/>
            <a:ext cx="9332508" cy="1148007"/>
          </a:xfrm>
          <a:prstGeom prst="rect">
            <a:avLst/>
          </a:prstGeom>
        </p:spPr>
        <p:txBody>
          <a:bodyPr wrap="square">
            <a:spAutoFit/>
          </a:bodyPr>
          <a:lstStyle/>
          <a:p>
            <a:pPr indent="-223819">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To </a:t>
            </a:r>
            <a:r>
              <a:rPr lang="en-US" dirty="0" smtClean="0">
                <a:gradFill>
                  <a:gsLst>
                    <a:gs pos="1250">
                      <a:schemeClr val="bg2"/>
                    </a:gs>
                    <a:gs pos="100000">
                      <a:schemeClr val="bg2"/>
                    </a:gs>
                  </a:gsLst>
                  <a:lin ang="5400000" scaled="0"/>
                </a:gradFill>
              </a:rPr>
              <a:t>search in Outlook </a:t>
            </a:r>
            <a:r>
              <a:rPr lang="en-US" dirty="0">
                <a:gradFill>
                  <a:gsLst>
                    <a:gs pos="1250">
                      <a:schemeClr val="bg2"/>
                    </a:gs>
                    <a:gs pos="100000">
                      <a:schemeClr val="bg2"/>
                    </a:gs>
                  </a:gsLst>
                  <a:lin ang="5400000" scaled="0"/>
                </a:gradFill>
              </a:rPr>
              <a:t>on your </a:t>
            </a:r>
            <a:r>
              <a:rPr lang="en-US" dirty="0" smtClean="0">
                <a:gradFill>
                  <a:gsLst>
                    <a:gs pos="1250">
                      <a:schemeClr val="bg2"/>
                    </a:gs>
                    <a:gs pos="100000">
                      <a:schemeClr val="bg2"/>
                    </a:gs>
                  </a:gsLst>
                  <a:lin ang="5400000" scaled="0"/>
                </a:gradFill>
              </a:rPr>
              <a:t>desktop:</a:t>
            </a:r>
          </a:p>
          <a:p>
            <a:pPr marL="118890" indent="-347472">
              <a:lnSpc>
                <a:spcPct val="90000"/>
              </a:lnSpc>
              <a:spcBef>
                <a:spcPts val="1200"/>
              </a:spcBef>
              <a:buClr>
                <a:schemeClr val="accent1"/>
              </a:buClr>
              <a:buSzPct val="90000"/>
              <a:buFont typeface="Arial" panose="020B0604020202020204" pitchFamily="34" charset="0"/>
              <a:buChar char="•"/>
              <a:defRPr/>
            </a:pPr>
            <a:r>
              <a:rPr lang="en-US" dirty="0">
                <a:gradFill>
                  <a:gsLst>
                    <a:gs pos="1250">
                      <a:schemeClr val="bg2"/>
                    </a:gs>
                    <a:gs pos="100000">
                      <a:schemeClr val="bg2"/>
                    </a:gs>
                  </a:gsLst>
                  <a:lin ang="5400000" scaled="0"/>
                </a:gradFill>
              </a:rPr>
              <a:t>If you’re using </a:t>
            </a:r>
            <a:r>
              <a:rPr lang="en-US" dirty="0" smtClean="0">
                <a:gradFill>
                  <a:gsLst>
                    <a:gs pos="1250">
                      <a:schemeClr val="bg2"/>
                    </a:gs>
                    <a:gs pos="100000">
                      <a:schemeClr val="bg2"/>
                    </a:gs>
                  </a:gsLst>
                  <a:lin ang="5400000" scaled="0"/>
                </a:gradFill>
              </a:rPr>
              <a:t>Windows, see </a:t>
            </a:r>
            <a:r>
              <a:rPr lang="en-US" dirty="0" smtClean="0">
                <a:gradFill>
                  <a:gsLst>
                    <a:gs pos="1250">
                      <a:schemeClr val="bg2"/>
                    </a:gs>
                    <a:gs pos="100000">
                      <a:schemeClr val="bg2"/>
                    </a:gs>
                  </a:gsLst>
                  <a:lin ang="5400000" scaled="0"/>
                </a:gradFill>
                <a:hlinkClick r:id="rId6"/>
              </a:rPr>
              <a:t>Search for Calendar items</a:t>
            </a:r>
            <a:r>
              <a:rPr lang="en-US" dirty="0" smtClean="0">
                <a:gradFill>
                  <a:gsLst>
                    <a:gs pos="1250">
                      <a:schemeClr val="bg2"/>
                    </a:gs>
                    <a:gs pos="100000">
                      <a:schemeClr val="bg2"/>
                    </a:gs>
                  </a:gsLst>
                  <a:lin ang="5400000" scaled="0"/>
                </a:gradFill>
              </a:rPr>
              <a:t>, and </a:t>
            </a:r>
            <a:r>
              <a:rPr lang="en-US" dirty="0" smtClean="0">
                <a:gradFill>
                  <a:gsLst>
                    <a:gs pos="1250">
                      <a:schemeClr val="bg2"/>
                    </a:gs>
                    <a:gs pos="100000">
                      <a:schemeClr val="bg2"/>
                    </a:gs>
                  </a:gsLst>
                  <a:lin ang="5400000" scaled="0"/>
                </a:gradFill>
                <a:hlinkClick r:id="rId7"/>
              </a:rPr>
              <a:t>Search for messages</a:t>
            </a:r>
            <a:r>
              <a:rPr lang="en-US" dirty="0" smtClean="0">
                <a:gradFill>
                  <a:gsLst>
                    <a:gs pos="1250">
                      <a:schemeClr val="bg2"/>
                    </a:gs>
                    <a:gs pos="100000">
                      <a:schemeClr val="bg2"/>
                    </a:gs>
                  </a:gsLst>
                  <a:lin ang="5400000" scaled="0"/>
                </a:gradFill>
              </a:rPr>
              <a:t>. </a:t>
            </a:r>
            <a:endParaRPr lang="en-US" dirty="0">
              <a:gradFill>
                <a:gsLst>
                  <a:gs pos="1250">
                    <a:schemeClr val="bg2"/>
                  </a:gs>
                  <a:gs pos="100000">
                    <a:schemeClr val="bg2"/>
                  </a:gs>
                </a:gsLst>
                <a:lin ang="5400000" scaled="0"/>
              </a:gradFill>
            </a:endParaRPr>
          </a:p>
          <a:p>
            <a:pPr marL="118890" indent="-347472">
              <a:lnSpc>
                <a:spcPct val="90000"/>
              </a:lnSpc>
              <a:spcBef>
                <a:spcPts val="1200"/>
              </a:spcBef>
              <a:buClr>
                <a:schemeClr val="accent1"/>
              </a:buClr>
              <a:buSzPct val="90000"/>
              <a:buFont typeface="Arial" panose="020B0604020202020204" pitchFamily="34" charset="0"/>
              <a:buChar char="•"/>
              <a:defRPr/>
            </a:pPr>
            <a:r>
              <a:rPr lang="en-US" dirty="0" smtClean="0">
                <a:gradFill>
                  <a:gsLst>
                    <a:gs pos="1250">
                      <a:schemeClr val="bg2"/>
                    </a:gs>
                    <a:gs pos="100000">
                      <a:schemeClr val="bg2"/>
                    </a:gs>
                  </a:gsLst>
                  <a:lin ang="5400000" scaled="0"/>
                </a:gradFill>
              </a:rPr>
              <a:t>If </a:t>
            </a:r>
            <a:r>
              <a:rPr lang="en-US" dirty="0">
                <a:gradFill>
                  <a:gsLst>
                    <a:gs pos="1250">
                      <a:schemeClr val="bg2"/>
                    </a:gs>
                    <a:gs pos="100000">
                      <a:schemeClr val="bg2"/>
                    </a:gs>
                  </a:gsLst>
                  <a:lin ang="5400000" scaled="0"/>
                </a:gradFill>
              </a:rPr>
              <a:t>you’re using Mac OS, see: </a:t>
            </a:r>
            <a:r>
              <a:rPr lang="en-US" dirty="0">
                <a:hlinkClick r:id="rId8" tooltip="Find items in Outlook by doing a basic search"/>
              </a:rPr>
              <a:t>Find items in Outlook by doing a basic </a:t>
            </a:r>
            <a:r>
              <a:rPr lang="en-US" dirty="0" smtClean="0">
                <a:hlinkClick r:id="rId8" tooltip="Find items in Outlook by doing a basic search"/>
              </a:rPr>
              <a:t>search</a:t>
            </a:r>
            <a:r>
              <a:rPr lang="en-US" dirty="0" smtClean="0"/>
              <a:t>. </a:t>
            </a:r>
            <a:endParaRPr lang="en-US" dirty="0" smtClean="0">
              <a:gradFill>
                <a:gsLst>
                  <a:gs pos="1250">
                    <a:schemeClr val="bg2"/>
                  </a:gs>
                  <a:gs pos="100000">
                    <a:schemeClr val="bg2"/>
                  </a:gs>
                </a:gsLst>
                <a:lin ang="5400000" scaled="0"/>
              </a:gradFill>
            </a:endParaRPr>
          </a:p>
        </p:txBody>
      </p:sp>
    </p:spTree>
    <p:extLst>
      <p:ext uri="{BB962C8B-B14F-4D97-AF65-F5344CB8AC3E}">
        <p14:creationId xmlns:p14="http://schemas.microsoft.com/office/powerpoint/2010/main" val="237859496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Assign tasks for yourself or others</a:t>
            </a:r>
          </a:p>
        </p:txBody>
      </p:sp>
      <p:sp>
        <p:nvSpPr>
          <p:cNvPr id="6" name="Content Placeholder 5"/>
          <p:cNvSpPr>
            <a:spLocks noGrp="1"/>
          </p:cNvSpPr>
          <p:nvPr>
            <p:ph sz="quarter" idx="4"/>
          </p:nvPr>
        </p:nvSpPr>
        <p:spPr>
          <a:xfrm>
            <a:off x="520699" y="3687162"/>
            <a:ext cx="8557987" cy="2714250"/>
          </a:xfrm>
        </p:spPr>
        <p:txBody>
          <a:bodyPr/>
          <a:lstStyle/>
          <a:p>
            <a:r>
              <a:rPr lang="en-US" dirty="0"/>
              <a:t>You can use tasks to set up a to-do list for yourself that's available on all your devices. </a:t>
            </a:r>
            <a:r>
              <a:rPr lang="en-US" dirty="0" smtClean="0"/>
              <a:t>And</a:t>
            </a:r>
            <a:r>
              <a:rPr lang="en-US" dirty="0"/>
              <a:t>, if Outlook is installed on your computer, you can assign tasks to other people.</a:t>
            </a:r>
          </a:p>
          <a:p>
            <a:endParaRPr lang="en-US" dirty="0"/>
          </a:p>
        </p:txBody>
      </p:sp>
    </p:spTree>
    <p:extLst>
      <p:ext uri="{BB962C8B-B14F-4D97-AF65-F5344CB8AC3E}">
        <p14:creationId xmlns:p14="http://schemas.microsoft.com/office/powerpoint/2010/main" val="3398242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b="1" dirty="0"/>
              <a:t>Set up a task for yourself</a:t>
            </a:r>
            <a:endParaRPr lang="en-US" dirty="0"/>
          </a:p>
        </p:txBody>
      </p:sp>
      <p:sp>
        <p:nvSpPr>
          <p:cNvPr id="16" name="Content Placeholder 3"/>
          <p:cNvSpPr txBox="1">
            <a:spLocks/>
          </p:cNvSpPr>
          <p:nvPr/>
        </p:nvSpPr>
        <p:spPr bwMode="auto">
          <a:xfrm>
            <a:off x="520700" y="1447800"/>
            <a:ext cx="5455227" cy="3669146"/>
          </a:xfrm>
          <a:prstGeom prst="rect">
            <a:avLst/>
          </a:prstGeom>
          <a:noFill/>
          <a:ln w="9525">
            <a:noFill/>
            <a:miter lim="800000"/>
            <a:headEnd/>
            <a:tailEnd/>
          </a:ln>
        </p:spPr>
        <p:txBody>
          <a:bodyPr lIns="0" tIns="0" rIns="0" bIns="0"/>
          <a:lstStyle/>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Sign </a:t>
            </a:r>
            <a:r>
              <a:rPr lang="en-US" sz="2000" dirty="0">
                <a:gradFill>
                  <a:gsLst>
                    <a:gs pos="1250">
                      <a:schemeClr val="bg2"/>
                    </a:gs>
                    <a:gs pos="100000">
                      <a:schemeClr val="bg2"/>
                    </a:gs>
                  </a:gsLst>
                  <a:lin ang="5400000" scaled="0"/>
                </a:gradFill>
              </a:rPr>
              <a:t>into </a:t>
            </a:r>
            <a:r>
              <a:rPr lang="en-US" sz="2000" dirty="0">
                <a:gradFill>
                  <a:gsLst>
                    <a:gs pos="1250">
                      <a:schemeClr val="bg2"/>
                    </a:gs>
                    <a:gs pos="100000">
                      <a:schemeClr val="bg2"/>
                    </a:gs>
                  </a:gsLst>
                  <a:lin ang="5400000" scaled="0"/>
                </a:gradFill>
                <a:hlinkClick r:id="rId3"/>
              </a:rPr>
              <a:t>Office 365</a:t>
            </a:r>
            <a:r>
              <a:rPr lang="en-US" sz="2000" dirty="0">
                <a:gradFill>
                  <a:gsLst>
                    <a:gs pos="1250">
                      <a:schemeClr val="bg2"/>
                    </a:gs>
                    <a:gs pos="100000">
                      <a:schemeClr val="bg2"/>
                    </a:gs>
                  </a:gsLst>
                  <a:lin ang="5400000" scaled="0"/>
                </a:gradFill>
              </a:rPr>
              <a:t>, then choose </a:t>
            </a:r>
            <a:r>
              <a:rPr lang="en-US" sz="2000" b="1" dirty="0" smtClean="0">
                <a:gradFill>
                  <a:gsLst>
                    <a:gs pos="1250">
                      <a:schemeClr val="bg2"/>
                    </a:gs>
                    <a:gs pos="100000">
                      <a:schemeClr val="bg2"/>
                    </a:gs>
                  </a:gsLst>
                  <a:lin ang="5400000" scaled="0"/>
                </a:gradFill>
              </a:rPr>
              <a:t>Calendar. </a:t>
            </a:r>
            <a:endParaRPr lang="en-US" sz="2000"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sz="2000" dirty="0">
                <a:gradFill>
                  <a:gsLst>
                    <a:gs pos="1250">
                      <a:schemeClr val="bg2"/>
                    </a:gs>
                    <a:gs pos="100000">
                      <a:schemeClr val="bg2"/>
                    </a:gs>
                  </a:gsLst>
                  <a:lin ang="5400000" scaled="0"/>
                </a:gradFill>
              </a:rPr>
              <a:t>In the lower-left corner of the window, select </a:t>
            </a:r>
            <a:r>
              <a:rPr lang="en-US" sz="2000" b="1" dirty="0">
                <a:gradFill>
                  <a:gsLst>
                    <a:gs pos="1250">
                      <a:schemeClr val="bg2"/>
                    </a:gs>
                    <a:gs pos="100000">
                      <a:schemeClr val="bg2"/>
                    </a:gs>
                  </a:gsLst>
                  <a:lin ang="5400000" scaled="0"/>
                </a:gradFill>
              </a:rPr>
              <a:t>TASKS</a:t>
            </a:r>
            <a:r>
              <a:rPr lang="en-US" sz="2000" dirty="0" smtClean="0">
                <a:gradFill>
                  <a:gsLst>
                    <a:gs pos="1250">
                      <a:schemeClr val="bg2"/>
                    </a:gs>
                    <a:gs pos="100000">
                      <a:schemeClr val="bg2"/>
                    </a:gs>
                  </a:gsLst>
                  <a:lin ang="5400000" scaled="0"/>
                </a:gradFill>
              </a:rPr>
              <a:t>.</a:t>
            </a:r>
            <a:endParaRPr lang="en-US" sz="2000"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sz="2000" dirty="0">
                <a:gradFill>
                  <a:gsLst>
                    <a:gs pos="1250">
                      <a:schemeClr val="bg2"/>
                    </a:gs>
                    <a:gs pos="100000">
                      <a:schemeClr val="bg2"/>
                    </a:gs>
                  </a:gsLst>
                  <a:lin ang="5400000" scaled="0"/>
                </a:gradFill>
              </a:rPr>
              <a:t>In the top left corner of the window, select </a:t>
            </a:r>
            <a:r>
              <a:rPr lang="en-US" sz="2000" b="1" dirty="0">
                <a:gradFill>
                  <a:gsLst>
                    <a:gs pos="1250">
                      <a:schemeClr val="bg2"/>
                    </a:gs>
                    <a:gs pos="100000">
                      <a:schemeClr val="bg2"/>
                    </a:gs>
                  </a:gsLst>
                  <a:lin ang="5400000" scaled="0"/>
                </a:gradFill>
              </a:rPr>
              <a:t>+ New task</a:t>
            </a:r>
            <a:r>
              <a:rPr lang="en-US" sz="2000" dirty="0" smtClean="0">
                <a:gradFill>
                  <a:gsLst>
                    <a:gs pos="1250">
                      <a:schemeClr val="bg2"/>
                    </a:gs>
                    <a:gs pos="100000">
                      <a:schemeClr val="bg2"/>
                    </a:gs>
                  </a:gsLst>
                  <a:lin ang="5400000" scaled="0"/>
                </a:gradFill>
              </a:rPr>
              <a:t>.</a:t>
            </a:r>
            <a:endParaRPr lang="en-US" sz="2000"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sz="2000" dirty="0">
                <a:gradFill>
                  <a:gsLst>
                    <a:gs pos="1250">
                      <a:schemeClr val="bg2"/>
                    </a:gs>
                    <a:gs pos="100000">
                      <a:schemeClr val="bg2"/>
                    </a:gs>
                  </a:gsLst>
                  <a:lin ang="5400000" scaled="0"/>
                </a:gradFill>
              </a:rPr>
              <a:t>Fill out details such as a subject, due date, and other information about your task</a:t>
            </a:r>
            <a:r>
              <a:rPr lang="en-US" sz="2000" dirty="0" smtClean="0">
                <a:gradFill>
                  <a:gsLst>
                    <a:gs pos="1250">
                      <a:schemeClr val="bg2"/>
                    </a:gs>
                    <a:gs pos="100000">
                      <a:schemeClr val="bg2"/>
                    </a:gs>
                  </a:gsLst>
                  <a:lin ang="5400000" scaled="0"/>
                </a:gradFill>
              </a:rPr>
              <a:t>.</a:t>
            </a:r>
            <a:endParaRPr lang="en-US" sz="2000"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sz="2000" dirty="0">
                <a:gradFill>
                  <a:gsLst>
                    <a:gs pos="1250">
                      <a:schemeClr val="bg2"/>
                    </a:gs>
                    <a:gs pos="100000">
                      <a:schemeClr val="bg2"/>
                    </a:gs>
                  </a:gsLst>
                  <a:lin ang="5400000" scaled="0"/>
                </a:gradFill>
              </a:rPr>
              <a:t>Choose </a:t>
            </a:r>
            <a:r>
              <a:rPr lang="en-US" sz="2000" b="1" dirty="0">
                <a:gradFill>
                  <a:gsLst>
                    <a:gs pos="1250">
                      <a:schemeClr val="bg2"/>
                    </a:gs>
                    <a:gs pos="100000">
                      <a:schemeClr val="bg2"/>
                    </a:gs>
                  </a:gsLst>
                  <a:lin ang="5400000" scaled="0"/>
                </a:gradFill>
              </a:rPr>
              <a:t>SAVE</a:t>
            </a:r>
            <a:r>
              <a:rPr lang="en-US" sz="2000" dirty="0">
                <a:gradFill>
                  <a:gsLst>
                    <a:gs pos="1250">
                      <a:schemeClr val="bg2"/>
                    </a:gs>
                    <a:gs pos="100000">
                      <a:schemeClr val="bg2"/>
                    </a:gs>
                  </a:gsLst>
                  <a:lin ang="5400000" scaled="0"/>
                </a:gradFill>
              </a:rPr>
              <a:t> when you're done.</a:t>
            </a:r>
          </a:p>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 </a:t>
            </a:r>
            <a:endParaRPr lang="en-US" sz="2000" dirty="0">
              <a:gradFill>
                <a:gsLst>
                  <a:gs pos="1250">
                    <a:schemeClr val="bg2"/>
                  </a:gs>
                  <a:gs pos="100000">
                    <a:schemeClr val="bg2"/>
                  </a:gs>
                </a:gsLst>
                <a:lin ang="5400000" scaled="0"/>
              </a:gradFill>
            </a:endParaRPr>
          </a:p>
        </p:txBody>
      </p:sp>
      <p:sp>
        <p:nvSpPr>
          <p:cNvPr id="17" name="Rectangle 16"/>
          <p:cNvSpPr/>
          <p:nvPr/>
        </p:nvSpPr>
        <p:spPr>
          <a:xfrm>
            <a:off x="519112" y="4813399"/>
            <a:ext cx="9273501" cy="400110"/>
          </a:xfrm>
          <a:prstGeom prst="rect">
            <a:avLst/>
          </a:prstGeom>
        </p:spPr>
        <p:txBody>
          <a:bodyPr wrap="none">
            <a:spAutoFit/>
          </a:bodyPr>
          <a:lstStyle/>
          <a:p>
            <a:r>
              <a:rPr lang="en-US" sz="2000" dirty="0">
                <a:gradFill>
                  <a:gsLst>
                    <a:gs pos="1250">
                      <a:schemeClr val="bg2"/>
                    </a:gs>
                    <a:gs pos="100000">
                      <a:schemeClr val="bg2"/>
                    </a:gs>
                  </a:gsLst>
                  <a:lin ang="5400000" scaled="0"/>
                </a:gradFill>
              </a:rPr>
              <a:t>To manage your tasks in Outlook for Mac 2011, see: </a:t>
            </a:r>
            <a:r>
              <a:rPr lang="en-US" sz="2000" b="1" dirty="0" smtClean="0">
                <a:hlinkClick r:id="rId4"/>
              </a:rPr>
              <a:t>Stay </a:t>
            </a:r>
            <a:r>
              <a:rPr lang="en-US" sz="2000" b="1" dirty="0">
                <a:hlinkClick r:id="rId4"/>
              </a:rPr>
              <a:t>focused with My </a:t>
            </a:r>
            <a:r>
              <a:rPr lang="en-US" sz="2000" b="1" dirty="0" smtClean="0">
                <a:hlinkClick r:id="rId4"/>
              </a:rPr>
              <a:t>Day</a:t>
            </a:r>
            <a:r>
              <a:rPr lang="en-US" sz="2000" b="1" dirty="0" smtClean="0"/>
              <a:t>.</a:t>
            </a:r>
            <a:endParaRPr lang="en-US" sz="2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489" y="1536412"/>
            <a:ext cx="5290355" cy="2926080"/>
          </a:xfrm>
          <a:prstGeom prst="rect">
            <a:avLst/>
          </a:prstGeom>
        </p:spPr>
      </p:pic>
    </p:spTree>
    <p:extLst>
      <p:ext uri="{BB962C8B-B14F-4D97-AF65-F5344CB8AC3E}">
        <p14:creationId xmlns:p14="http://schemas.microsoft.com/office/powerpoint/2010/main" val="78164692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b="1" dirty="0"/>
              <a:t>Assign a task to someone else</a:t>
            </a:r>
            <a:endParaRPr lang="en-US" dirty="0"/>
          </a:p>
        </p:txBody>
      </p:sp>
      <p:sp>
        <p:nvSpPr>
          <p:cNvPr id="16" name="Content Placeholder 3"/>
          <p:cNvSpPr txBox="1">
            <a:spLocks/>
          </p:cNvSpPr>
          <p:nvPr/>
        </p:nvSpPr>
        <p:spPr bwMode="auto">
          <a:xfrm>
            <a:off x="520700" y="1447800"/>
            <a:ext cx="6739082" cy="671004"/>
          </a:xfrm>
          <a:prstGeom prst="rect">
            <a:avLst/>
          </a:prstGeom>
          <a:noFill/>
          <a:ln w="9525">
            <a:noFill/>
            <a:miter lim="800000"/>
            <a:headEnd/>
            <a:tailEnd/>
          </a:ln>
        </p:spPr>
        <p:txBody>
          <a:bodyPr lIns="0" tIns="0" rIns="0" bIns="0"/>
          <a:lstStyle/>
          <a:p>
            <a:r>
              <a:rPr lang="en-US" sz="2000" dirty="0">
                <a:gradFill>
                  <a:gsLst>
                    <a:gs pos="1250">
                      <a:schemeClr val="bg2"/>
                    </a:gs>
                    <a:gs pos="100000">
                      <a:schemeClr val="bg2"/>
                    </a:gs>
                  </a:gsLst>
                  <a:lin ang="5400000" scaled="0"/>
                </a:gradFill>
              </a:rPr>
              <a:t>If you have Outlook installed on your computer, you can use it to assign tasks to others</a:t>
            </a:r>
            <a:r>
              <a:rPr lang="en-US" sz="2000" dirty="0" smtClean="0">
                <a:gradFill>
                  <a:gsLst>
                    <a:gs pos="1250">
                      <a:schemeClr val="bg2"/>
                    </a:gs>
                    <a:gs pos="100000">
                      <a:schemeClr val="bg2"/>
                    </a:gs>
                  </a:gsLst>
                  <a:lin ang="5400000" scaled="0"/>
                </a:gradFill>
              </a:rPr>
              <a:t>. </a:t>
            </a:r>
          </a:p>
          <a:p>
            <a:endParaRPr lang="en-US" sz="2000" dirty="0" smtClean="0">
              <a:gradFill>
                <a:gsLst>
                  <a:gs pos="1250">
                    <a:schemeClr val="bg2"/>
                  </a:gs>
                  <a:gs pos="100000">
                    <a:schemeClr val="bg2"/>
                  </a:gs>
                </a:gsLst>
                <a:lin ang="5400000" scaled="0"/>
              </a:gradFill>
            </a:endParaRPr>
          </a:p>
          <a:p>
            <a:endParaRPr lang="en-US" sz="2000" dirty="0">
              <a:gradFill>
                <a:gsLst>
                  <a:gs pos="1250">
                    <a:schemeClr val="bg2"/>
                  </a:gs>
                  <a:gs pos="100000">
                    <a:schemeClr val="bg2"/>
                  </a:gs>
                </a:gsLst>
                <a:lin ang="5400000" scaled="0"/>
              </a:gradFill>
            </a:endParaRPr>
          </a:p>
        </p:txBody>
      </p:sp>
      <p:pic>
        <p:nvPicPr>
          <p:cNvPr id="1032" name="Picture 8" descr="Outlook ta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513" y="2322501"/>
            <a:ext cx="2647950"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Outlook New Ta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514" y="3028147"/>
            <a:ext cx="2647950" cy="21162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9204" y="2219604"/>
            <a:ext cx="7280105" cy="3631763"/>
          </a:xfrm>
          <a:prstGeom prst="rect">
            <a:avLst/>
          </a:prstGeom>
        </p:spPr>
        <p:txBody>
          <a:bodyPr wrap="square">
            <a:spAutoFit/>
          </a:bodyPr>
          <a:lstStyle/>
          <a:p>
            <a:pPr marL="576263" lvl="1" indent="-342900">
              <a:lnSpc>
                <a:spcPct val="90000"/>
              </a:lnSpc>
              <a:spcBef>
                <a:spcPts val="1200"/>
              </a:spcBef>
              <a:buClr>
                <a:schemeClr val="accent1"/>
              </a:buClr>
              <a:buSzPct val="90000"/>
              <a:buFont typeface="+mj-lt"/>
              <a:buAutoNum type="arabicPeriod"/>
              <a:defRPr/>
            </a:pPr>
            <a:r>
              <a:rPr lang="en-US" sz="2000" dirty="0">
                <a:gradFill>
                  <a:gsLst>
                    <a:gs pos="1250">
                      <a:schemeClr val="bg2"/>
                    </a:gs>
                    <a:gs pos="100000">
                      <a:schemeClr val="bg2"/>
                    </a:gs>
                  </a:gsLst>
                  <a:lin ang="5400000" scaled="0"/>
                </a:gradFill>
              </a:rPr>
              <a:t>Open </a:t>
            </a:r>
            <a:r>
              <a:rPr lang="en-US" sz="2000" b="1" dirty="0">
                <a:gradFill>
                  <a:gsLst>
                    <a:gs pos="1250">
                      <a:schemeClr val="bg2"/>
                    </a:gs>
                    <a:gs pos="100000">
                      <a:schemeClr val="bg2"/>
                    </a:gs>
                  </a:gsLst>
                  <a:lin ang="5400000" scaled="0"/>
                </a:gradFill>
              </a:rPr>
              <a:t>Outlook</a:t>
            </a:r>
            <a:r>
              <a:rPr lang="en-US" sz="2000" dirty="0">
                <a:gradFill>
                  <a:gsLst>
                    <a:gs pos="1250">
                      <a:schemeClr val="bg2"/>
                    </a:gs>
                    <a:gs pos="100000">
                      <a:schemeClr val="bg2"/>
                    </a:gs>
                  </a:gsLst>
                  <a:lin ang="5400000" scaled="0"/>
                </a:gradFill>
              </a:rPr>
              <a:t>, and on the navigation bar at the bottom of the window, </a:t>
            </a:r>
            <a:r>
              <a:rPr lang="en-US" sz="2000" dirty="0" smtClean="0">
                <a:gradFill>
                  <a:gsLst>
                    <a:gs pos="1250">
                      <a:schemeClr val="bg2"/>
                    </a:gs>
                    <a:gs pos="100000">
                      <a:schemeClr val="bg2"/>
                    </a:gs>
                  </a:gsLst>
                  <a:lin ang="5400000" scaled="0"/>
                </a:gradFill>
              </a:rPr>
              <a:t>select </a:t>
            </a:r>
            <a:r>
              <a:rPr lang="en-US" sz="2000" b="1" dirty="0" smtClean="0">
                <a:gradFill>
                  <a:gsLst>
                    <a:gs pos="1250">
                      <a:schemeClr val="bg2"/>
                    </a:gs>
                    <a:gs pos="100000">
                      <a:schemeClr val="bg2"/>
                    </a:gs>
                  </a:gsLst>
                  <a:lin ang="5400000" scaled="0"/>
                </a:gradFill>
              </a:rPr>
              <a:t>Tasks</a:t>
            </a:r>
            <a:r>
              <a:rPr lang="en-US" sz="2000" dirty="0">
                <a:gradFill>
                  <a:gsLst>
                    <a:gs pos="1250">
                      <a:schemeClr val="bg2"/>
                    </a:gs>
                    <a:gs pos="100000">
                      <a:schemeClr val="bg2"/>
                    </a:gs>
                  </a:gsLst>
                  <a:lin ang="5400000" scaled="0"/>
                </a:gradFill>
              </a:rPr>
              <a:t>.                                          </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Select </a:t>
            </a:r>
            <a:r>
              <a:rPr lang="en-US" sz="2000" b="1" dirty="0" smtClean="0">
                <a:gradFill>
                  <a:gsLst>
                    <a:gs pos="1250">
                      <a:schemeClr val="bg2"/>
                    </a:gs>
                    <a:gs pos="100000">
                      <a:schemeClr val="bg2"/>
                    </a:gs>
                  </a:gsLst>
                  <a:lin ang="5400000" scaled="0"/>
                </a:gradFill>
              </a:rPr>
              <a:t>New </a:t>
            </a:r>
            <a:r>
              <a:rPr lang="en-US" sz="2000" b="1" dirty="0">
                <a:gradFill>
                  <a:gsLst>
                    <a:gs pos="1250">
                      <a:schemeClr val="bg2"/>
                    </a:gs>
                    <a:gs pos="100000">
                      <a:schemeClr val="bg2"/>
                    </a:gs>
                  </a:gsLst>
                  <a:lin ang="5400000" scaled="0"/>
                </a:gradFill>
              </a:rPr>
              <a:t>Task</a:t>
            </a:r>
            <a:r>
              <a:rPr lang="en-US" sz="2000" dirty="0">
                <a:gradFill>
                  <a:gsLst>
                    <a:gs pos="1250">
                      <a:schemeClr val="bg2"/>
                    </a:gs>
                    <a:gs pos="100000">
                      <a:schemeClr val="bg2"/>
                    </a:gs>
                  </a:gsLst>
                  <a:lin ang="5400000" scaled="0"/>
                </a:gradFill>
              </a:rPr>
              <a:t> on the ribbon on top of the window.                                                              </a:t>
            </a:r>
          </a:p>
          <a:p>
            <a:pPr marL="576263" lvl="1" indent="-342900">
              <a:lnSpc>
                <a:spcPct val="90000"/>
              </a:lnSpc>
              <a:spcBef>
                <a:spcPts val="1200"/>
              </a:spcBef>
              <a:buClr>
                <a:schemeClr val="accent1"/>
              </a:buClr>
              <a:buSzPct val="90000"/>
              <a:buFont typeface="+mj-lt"/>
              <a:buAutoNum type="arabicPeriod"/>
              <a:defRPr/>
            </a:pPr>
            <a:r>
              <a:rPr lang="en-US" sz="2000" dirty="0">
                <a:gradFill>
                  <a:gsLst>
                    <a:gs pos="1250">
                      <a:schemeClr val="bg2"/>
                    </a:gs>
                    <a:gs pos="100000">
                      <a:schemeClr val="bg2"/>
                    </a:gs>
                  </a:gsLst>
                  <a:lin ang="5400000" scaled="0"/>
                </a:gradFill>
              </a:rPr>
              <a:t>Fill out details such as a subject, due date, and other information about your task.</a:t>
            </a:r>
          </a:p>
          <a:p>
            <a:pPr marL="576263" lvl="1" indent="-342900">
              <a:lnSpc>
                <a:spcPct val="90000"/>
              </a:lnSpc>
              <a:spcBef>
                <a:spcPts val="1200"/>
              </a:spcBef>
              <a:buClr>
                <a:schemeClr val="accent1"/>
              </a:buClr>
              <a:buSzPct val="90000"/>
              <a:buFont typeface="+mj-lt"/>
              <a:buAutoNum type="arabicPeriod"/>
              <a:defRPr/>
            </a:pPr>
            <a:r>
              <a:rPr lang="en-US" sz="2000" dirty="0">
                <a:gradFill>
                  <a:gsLst>
                    <a:gs pos="1250">
                      <a:schemeClr val="bg2"/>
                    </a:gs>
                    <a:gs pos="100000">
                      <a:schemeClr val="bg2"/>
                    </a:gs>
                  </a:gsLst>
                  <a:lin ang="5400000" scaled="0"/>
                </a:gradFill>
              </a:rPr>
              <a:t>On the ribbon, choose the </a:t>
            </a:r>
            <a:r>
              <a:rPr lang="en-US" sz="2000" b="1" dirty="0">
                <a:gradFill>
                  <a:gsLst>
                    <a:gs pos="1250">
                      <a:schemeClr val="bg2"/>
                    </a:gs>
                    <a:gs pos="100000">
                      <a:schemeClr val="bg2"/>
                    </a:gs>
                  </a:gsLst>
                  <a:lin ang="5400000" scaled="0"/>
                </a:gradFill>
              </a:rPr>
              <a:t>Task</a:t>
            </a:r>
            <a:r>
              <a:rPr lang="en-US" sz="2000" dirty="0">
                <a:gradFill>
                  <a:gsLst>
                    <a:gs pos="1250">
                      <a:schemeClr val="bg2"/>
                    </a:gs>
                    <a:gs pos="100000">
                      <a:schemeClr val="bg2"/>
                    </a:gs>
                  </a:gsLst>
                  <a:lin ang="5400000" scaled="0"/>
                </a:gradFill>
              </a:rPr>
              <a:t> tab, and then choose </a:t>
            </a:r>
            <a:r>
              <a:rPr lang="en-US" sz="2000" b="1" dirty="0">
                <a:gradFill>
                  <a:gsLst>
                    <a:gs pos="1250">
                      <a:schemeClr val="bg2"/>
                    </a:gs>
                    <a:gs pos="100000">
                      <a:schemeClr val="bg2"/>
                    </a:gs>
                  </a:gsLst>
                  <a:lin ang="5400000" scaled="0"/>
                </a:gradFill>
              </a:rPr>
              <a:t>Assign Task</a:t>
            </a:r>
            <a:r>
              <a:rPr lang="en-US" sz="2000" dirty="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sz="2000" dirty="0">
                <a:gradFill>
                  <a:gsLst>
                    <a:gs pos="1250">
                      <a:schemeClr val="bg2"/>
                    </a:gs>
                    <a:gs pos="100000">
                      <a:schemeClr val="bg2"/>
                    </a:gs>
                  </a:gsLst>
                  <a:lin ang="5400000" scaled="0"/>
                </a:gradFill>
              </a:rPr>
              <a:t>Choose </a:t>
            </a:r>
            <a:r>
              <a:rPr lang="en-US" sz="2000" b="1" dirty="0">
                <a:gradFill>
                  <a:gsLst>
                    <a:gs pos="1250">
                      <a:schemeClr val="bg2"/>
                    </a:gs>
                    <a:gs pos="100000">
                      <a:schemeClr val="bg2"/>
                    </a:gs>
                  </a:gsLst>
                  <a:lin ang="5400000" scaled="0"/>
                </a:gradFill>
              </a:rPr>
              <a:t>To</a:t>
            </a:r>
            <a:r>
              <a:rPr lang="en-US" sz="2000" dirty="0">
                <a:gradFill>
                  <a:gsLst>
                    <a:gs pos="1250">
                      <a:schemeClr val="bg2"/>
                    </a:gs>
                    <a:gs pos="100000">
                      <a:schemeClr val="bg2"/>
                    </a:gs>
                  </a:gsLst>
                  <a:lin ang="5400000" scaled="0"/>
                </a:gradFill>
              </a:rPr>
              <a:t>, and then select the person to whom you want to assign the task.</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Select </a:t>
            </a:r>
            <a:r>
              <a:rPr lang="en-US" sz="2000" b="1" dirty="0" smtClean="0">
                <a:gradFill>
                  <a:gsLst>
                    <a:gs pos="1250">
                      <a:schemeClr val="bg2"/>
                    </a:gs>
                    <a:gs pos="100000">
                      <a:schemeClr val="bg2"/>
                    </a:gs>
                  </a:gsLst>
                  <a:lin ang="5400000" scaled="0"/>
                </a:gradFill>
              </a:rPr>
              <a:t>Send</a:t>
            </a:r>
            <a:r>
              <a:rPr lang="en-US" sz="2000" dirty="0">
                <a:gradFill>
                  <a:gsLst>
                    <a:gs pos="1250">
                      <a:schemeClr val="bg2"/>
                    </a:gs>
                    <a:gs pos="100000">
                      <a:schemeClr val="bg2"/>
                    </a:gs>
                  </a:gsLst>
                  <a:lin ang="5400000" scaled="0"/>
                </a:gradFill>
              </a:rPr>
              <a:t>.</a:t>
            </a:r>
          </a:p>
        </p:txBody>
      </p:sp>
    </p:spTree>
    <p:extLst>
      <p:ext uri="{BB962C8B-B14F-4D97-AF65-F5344CB8AC3E}">
        <p14:creationId xmlns:p14="http://schemas.microsoft.com/office/powerpoint/2010/main" val="151372585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smtClean="0"/>
              <a:t>Additional resources</a:t>
            </a:r>
            <a:endParaRPr lang="en-US" dirty="0"/>
          </a:p>
        </p:txBody>
      </p:sp>
      <p:sp>
        <p:nvSpPr>
          <p:cNvPr id="2" name="Rectangle 1"/>
          <p:cNvSpPr/>
          <p:nvPr/>
        </p:nvSpPr>
        <p:spPr>
          <a:xfrm>
            <a:off x="519112" y="1554080"/>
            <a:ext cx="10081081" cy="4524315"/>
          </a:xfrm>
          <a:prstGeom prst="rect">
            <a:avLst/>
          </a:prstGeom>
        </p:spPr>
        <p:txBody>
          <a:bodyPr wrap="square">
            <a:spAutoFit/>
          </a:bodyPr>
          <a:lstStyle/>
          <a:p>
            <a:r>
              <a:rPr lang="en-US" sz="2000" dirty="0" smtClean="0">
                <a:gradFill>
                  <a:gsLst>
                    <a:gs pos="1250">
                      <a:schemeClr val="bg2"/>
                    </a:gs>
                    <a:gs pos="100000">
                      <a:schemeClr val="bg2"/>
                    </a:gs>
                  </a:gsLst>
                  <a:lin ang="5400000" scaled="0"/>
                </a:gradFill>
              </a:rPr>
              <a:t>Follow these roadmaps to </a:t>
            </a:r>
            <a:r>
              <a:rPr lang="en-US" sz="2000" dirty="0">
                <a:gradFill>
                  <a:gsLst>
                    <a:gs pos="1250">
                      <a:schemeClr val="bg2"/>
                    </a:gs>
                    <a:gs pos="100000">
                      <a:schemeClr val="bg2"/>
                    </a:gs>
                  </a:gsLst>
                  <a:lin ang="5400000" scaled="0"/>
                </a:gradFill>
              </a:rPr>
              <a:t>learn </a:t>
            </a:r>
            <a:r>
              <a:rPr lang="en-US" sz="2000" dirty="0" smtClean="0">
                <a:gradFill>
                  <a:gsLst>
                    <a:gs pos="1250">
                      <a:schemeClr val="bg2"/>
                    </a:gs>
                    <a:gs pos="100000">
                      <a:schemeClr val="bg2"/>
                    </a:gs>
                  </a:gsLst>
                  <a:lin ang="5400000" scaled="0"/>
                </a:gradFill>
              </a:rPr>
              <a:t>more about using email and calendars on your desktop (Mac and Windows), or mobile devices using a step-by-step approach. </a:t>
            </a:r>
          </a:p>
          <a:p>
            <a:endParaRPr lang="en-US" sz="2000" b="1" u="sng" dirty="0" smtClean="0">
              <a:hlinkClick r:id="rId2" tooltip="Outlook Web App options on a mobile device"/>
            </a:endParaRPr>
          </a:p>
          <a:p>
            <a:pPr marL="742932" lvl="1" indent="-285750">
              <a:lnSpc>
                <a:spcPct val="150000"/>
              </a:lnSpc>
              <a:buClr>
                <a:srgbClr val="FF0000"/>
              </a:buClr>
              <a:buFont typeface="Arial" panose="020B0604020202020204" pitchFamily="34" charset="0"/>
              <a:buChar char="•"/>
            </a:pPr>
            <a:r>
              <a:rPr lang="en-US" sz="2000" b="1" u="sng" dirty="0" smtClean="0">
                <a:hlinkClick r:id="rId2" tooltip="Outlook Web App options on a mobile device"/>
              </a:rPr>
              <a:t>Outlook </a:t>
            </a:r>
            <a:r>
              <a:rPr lang="en-US" sz="2000" b="1" u="sng" dirty="0">
                <a:hlinkClick r:id="rId2" tooltip="Outlook Web App options on a mobile device"/>
              </a:rPr>
              <a:t>Web App options on a mobile </a:t>
            </a:r>
            <a:r>
              <a:rPr lang="en-US" sz="2000" b="1" u="sng" dirty="0" smtClean="0">
                <a:hlinkClick r:id="rId2" tooltip="Outlook Web App options on a mobile device"/>
              </a:rPr>
              <a:t>device</a:t>
            </a:r>
            <a:endParaRPr lang="en-US" sz="2000" b="1" dirty="0" smtClean="0">
              <a:solidFill>
                <a:schemeClr val="accent1"/>
              </a:solidFill>
              <a:hlinkClick r:id="rId3"/>
            </a:endParaRPr>
          </a:p>
          <a:p>
            <a:pPr marL="742932" lvl="1" indent="-285750">
              <a:lnSpc>
                <a:spcPct val="150000"/>
              </a:lnSpc>
              <a:buClr>
                <a:srgbClr val="FF0000"/>
              </a:buClr>
              <a:buFont typeface="Arial" panose="020B0604020202020204" pitchFamily="34" charset="0"/>
              <a:buChar char="•"/>
            </a:pPr>
            <a:r>
              <a:rPr lang="en-US" sz="2000" b="1" dirty="0" smtClean="0">
                <a:solidFill>
                  <a:schemeClr val="accent1"/>
                </a:solidFill>
                <a:hlinkClick r:id="rId3"/>
              </a:rPr>
              <a:t>Learning </a:t>
            </a:r>
            <a:r>
              <a:rPr lang="en-US" sz="2000" b="1" dirty="0">
                <a:solidFill>
                  <a:schemeClr val="accent1"/>
                </a:solidFill>
                <a:hlinkClick r:id="rId3"/>
              </a:rPr>
              <a:t>roadmap for Outlook for Mac </a:t>
            </a:r>
            <a:r>
              <a:rPr lang="en-US" sz="2000" b="1" dirty="0" smtClean="0">
                <a:solidFill>
                  <a:schemeClr val="accent1"/>
                </a:solidFill>
                <a:hlinkClick r:id="rId3"/>
              </a:rPr>
              <a:t>2011</a:t>
            </a:r>
            <a:endParaRPr lang="en-US" sz="2000" b="1" dirty="0" smtClean="0"/>
          </a:p>
          <a:p>
            <a:pPr marL="742932" lvl="1" indent="-285750">
              <a:lnSpc>
                <a:spcPct val="150000"/>
              </a:lnSpc>
              <a:buClr>
                <a:srgbClr val="FF0000"/>
              </a:buClr>
              <a:buFont typeface="Arial" panose="020B0604020202020204" pitchFamily="34" charset="0"/>
              <a:buChar char="•"/>
            </a:pPr>
            <a:r>
              <a:rPr lang="en-US" sz="2000" b="1" dirty="0">
                <a:solidFill>
                  <a:schemeClr val="accent1"/>
                </a:solidFill>
                <a:hlinkClick r:id="rId4"/>
              </a:rPr>
              <a:t>Training courses for Outlook 2013 for windows </a:t>
            </a:r>
            <a:endParaRPr lang="en-US" sz="2000" b="1" dirty="0">
              <a:solidFill>
                <a:schemeClr val="accent1"/>
              </a:solidFill>
            </a:endParaRPr>
          </a:p>
          <a:p>
            <a:pPr marL="742932" lvl="1" indent="-285750">
              <a:lnSpc>
                <a:spcPct val="150000"/>
              </a:lnSpc>
              <a:buClr>
                <a:srgbClr val="FF0000"/>
              </a:buClr>
              <a:buFont typeface="Arial" panose="020B0604020202020204" pitchFamily="34" charset="0"/>
              <a:buChar char="•"/>
            </a:pPr>
            <a:r>
              <a:rPr lang="en-US" sz="2000" b="1" dirty="0">
                <a:hlinkClick r:id="rId5"/>
              </a:rPr>
              <a:t>Working with your email, calendar, and contacts on your Android </a:t>
            </a:r>
            <a:r>
              <a:rPr lang="en-US" sz="2000" b="1" dirty="0" smtClean="0">
                <a:hlinkClick r:id="rId5"/>
              </a:rPr>
              <a:t>Phone</a:t>
            </a:r>
            <a:endParaRPr lang="en-US" sz="2000" b="1" dirty="0" smtClean="0"/>
          </a:p>
          <a:p>
            <a:pPr marL="742932" lvl="1" indent="-285750">
              <a:lnSpc>
                <a:spcPct val="150000"/>
              </a:lnSpc>
              <a:buClr>
                <a:srgbClr val="FF0000"/>
              </a:buClr>
              <a:buFont typeface="Arial" panose="020B0604020202020204" pitchFamily="34" charset="0"/>
              <a:buChar char="•"/>
            </a:pPr>
            <a:r>
              <a:rPr lang="en-US" sz="2000" b="1" dirty="0">
                <a:hlinkClick r:id="rId6"/>
              </a:rPr>
              <a:t>Working with your email, calendar, and contacts on your </a:t>
            </a:r>
            <a:r>
              <a:rPr lang="en-US" sz="2000" b="1" dirty="0" smtClean="0">
                <a:hlinkClick r:id="rId6"/>
              </a:rPr>
              <a:t>iPhone </a:t>
            </a:r>
            <a:endParaRPr lang="en-US" sz="2000" b="1" dirty="0" smtClean="0"/>
          </a:p>
          <a:p>
            <a:pPr marL="742932" lvl="1" indent="-285750">
              <a:lnSpc>
                <a:spcPct val="150000"/>
              </a:lnSpc>
              <a:buClr>
                <a:srgbClr val="FF0000"/>
              </a:buClr>
              <a:buFont typeface="Arial" panose="020B0604020202020204" pitchFamily="34" charset="0"/>
              <a:buChar char="•"/>
            </a:pPr>
            <a:r>
              <a:rPr lang="en-US" sz="2000" b="1" dirty="0">
                <a:solidFill>
                  <a:schemeClr val="accent1"/>
                </a:solidFill>
                <a:hlinkClick r:id="rId7"/>
              </a:rPr>
              <a:t>Working with your email, calendar, and contacts on your </a:t>
            </a:r>
            <a:r>
              <a:rPr lang="en-US" sz="2000" b="1" dirty="0" smtClean="0">
                <a:solidFill>
                  <a:schemeClr val="accent1"/>
                </a:solidFill>
                <a:hlinkClick r:id="rId7"/>
              </a:rPr>
              <a:t>iPad</a:t>
            </a:r>
            <a:endParaRPr lang="en-US" sz="2000" b="1" dirty="0" smtClean="0">
              <a:solidFill>
                <a:schemeClr val="accent1"/>
              </a:solidFill>
            </a:endParaRPr>
          </a:p>
          <a:p>
            <a:pPr marL="742932" lvl="1" indent="-285750">
              <a:lnSpc>
                <a:spcPct val="150000"/>
              </a:lnSpc>
              <a:buClr>
                <a:srgbClr val="FF0000"/>
              </a:buClr>
              <a:buFont typeface="Arial" panose="020B0604020202020204" pitchFamily="34" charset="0"/>
              <a:buChar char="•"/>
            </a:pPr>
            <a:r>
              <a:rPr lang="en-US" sz="2000" b="1" dirty="0">
                <a:solidFill>
                  <a:schemeClr val="accent1"/>
                </a:solidFill>
                <a:hlinkClick r:id="rId8"/>
              </a:rPr>
              <a:t>Working with your email, calendar, and contacts on your Windows </a:t>
            </a:r>
            <a:r>
              <a:rPr lang="en-US" sz="2000" b="1" dirty="0" smtClean="0">
                <a:solidFill>
                  <a:schemeClr val="accent1"/>
                </a:solidFill>
                <a:hlinkClick r:id="rId8"/>
              </a:rPr>
              <a:t>Phone </a:t>
            </a:r>
            <a:endParaRPr lang="en-US" sz="2000" b="1" dirty="0" smtClean="0">
              <a:solidFill>
                <a:schemeClr val="accent1"/>
              </a:solidFill>
            </a:endParaRPr>
          </a:p>
          <a:p>
            <a:endParaRPr lang="en-US" b="1" dirty="0">
              <a:solidFill>
                <a:schemeClr val="accent1"/>
              </a:solidFill>
            </a:endParaRPr>
          </a:p>
        </p:txBody>
      </p:sp>
    </p:spTree>
    <p:extLst>
      <p:ext uri="{BB962C8B-B14F-4D97-AF65-F5344CB8AC3E}">
        <p14:creationId xmlns:p14="http://schemas.microsoft.com/office/powerpoint/2010/main" val="17826337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Email </a:t>
            </a:r>
            <a:r>
              <a:rPr lang="en-US" dirty="0" smtClean="0"/>
              <a:t>and calendar </a:t>
            </a:r>
            <a:r>
              <a:rPr lang="en-US" dirty="0"/>
              <a:t>on the go</a:t>
            </a:r>
          </a:p>
        </p:txBody>
      </p:sp>
      <p:sp>
        <p:nvSpPr>
          <p:cNvPr id="33" name="Rectangle 32">
            <a:hlinkClick r:id="rId3" action="ppaction://hlinksldjump"/>
          </p:cNvPr>
          <p:cNvSpPr/>
          <p:nvPr/>
        </p:nvSpPr>
        <p:spPr>
          <a:xfrm>
            <a:off x="528082"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View your email</a:t>
            </a:r>
          </a:p>
        </p:txBody>
      </p:sp>
      <p:sp>
        <p:nvSpPr>
          <p:cNvPr id="34" name="Rectangle 33">
            <a:hlinkClick r:id="rId4" action="ppaction://hlinksldjump"/>
          </p:cNvPr>
          <p:cNvSpPr/>
          <p:nvPr/>
        </p:nvSpPr>
        <p:spPr>
          <a:xfrm>
            <a:off x="2534506"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View your calendar</a:t>
            </a:r>
          </a:p>
        </p:txBody>
      </p:sp>
      <p:sp>
        <p:nvSpPr>
          <p:cNvPr id="35" name="Rectangle 34">
            <a:hlinkClick r:id="rId5" action="ppaction://hlinksldjump"/>
          </p:cNvPr>
          <p:cNvSpPr/>
          <p:nvPr/>
        </p:nvSpPr>
        <p:spPr>
          <a:xfrm>
            <a:off x="4540930"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Change your theme</a:t>
            </a:r>
          </a:p>
        </p:txBody>
      </p:sp>
      <p:sp>
        <p:nvSpPr>
          <p:cNvPr id="36" name="Rectangle 35">
            <a:hlinkClick r:id="rId6" action="ppaction://hlinksldjump"/>
          </p:cNvPr>
          <p:cNvSpPr/>
          <p:nvPr/>
        </p:nvSpPr>
        <p:spPr>
          <a:xfrm>
            <a:off x="6547354" y="1828799"/>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Set up an automatic signature for your email</a:t>
            </a:r>
          </a:p>
        </p:txBody>
      </p:sp>
      <p:sp>
        <p:nvSpPr>
          <p:cNvPr id="37" name="Rectangle 36">
            <a:hlinkClick r:id="rId7" action="ppaction://hlinksldjump"/>
          </p:cNvPr>
          <p:cNvSpPr/>
          <p:nvPr/>
        </p:nvSpPr>
        <p:spPr>
          <a:xfrm>
            <a:off x="528082" y="38862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Find or add a contact</a:t>
            </a:r>
          </a:p>
        </p:txBody>
      </p:sp>
      <p:sp>
        <p:nvSpPr>
          <p:cNvPr id="39" name="Rectangle 38">
            <a:hlinkClick r:id="rId8" action="ppaction://hlinksldjump"/>
          </p:cNvPr>
          <p:cNvSpPr/>
          <p:nvPr/>
        </p:nvSpPr>
        <p:spPr>
          <a:xfrm>
            <a:off x="2534505" y="38862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Schedule a meeting</a:t>
            </a:r>
          </a:p>
        </p:txBody>
      </p:sp>
      <p:sp>
        <p:nvSpPr>
          <p:cNvPr id="40" name="Rectangle 39">
            <a:hlinkClick r:id="rId9" action="ppaction://hlinksldjump"/>
          </p:cNvPr>
          <p:cNvSpPr/>
          <p:nvPr/>
        </p:nvSpPr>
        <p:spPr>
          <a:xfrm>
            <a:off x="4560932" y="3886200"/>
            <a:ext cx="1874952"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Share your calendar with others</a:t>
            </a:r>
          </a:p>
        </p:txBody>
      </p:sp>
      <p:sp>
        <p:nvSpPr>
          <p:cNvPr id="41" name="Rectangle 40">
            <a:hlinkClick r:id="rId10" action="ppaction://hlinksldjump"/>
          </p:cNvPr>
          <p:cNvSpPr/>
          <p:nvPr/>
        </p:nvSpPr>
        <p:spPr>
          <a:xfrm>
            <a:off x="8557039" y="1828799"/>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Set up automatic replies for when you’re unavailable</a:t>
            </a:r>
          </a:p>
        </p:txBody>
      </p:sp>
      <p:sp>
        <p:nvSpPr>
          <p:cNvPr id="42" name="Rectangle 41">
            <a:hlinkClick r:id="rId11" action="ppaction://hlinksldjump"/>
          </p:cNvPr>
          <p:cNvSpPr/>
          <p:nvPr/>
        </p:nvSpPr>
        <p:spPr>
          <a:xfrm>
            <a:off x="8568415" y="3886200"/>
            <a:ext cx="1886037" cy="1886037"/>
          </a:xfrm>
          <a:prstGeom prst="rect">
            <a:avLst/>
          </a:prstGeom>
          <a:solidFill>
            <a:schemeClr val="bg2"/>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bIns="137160" rtlCol="0" anchor="b" anchorCtr="0"/>
          <a:lstStyle/>
          <a:p>
            <a:r>
              <a:rPr lang="en-US" dirty="0" smtClean="0"/>
              <a:t>more</a:t>
            </a:r>
          </a:p>
        </p:txBody>
      </p:sp>
      <p:sp>
        <p:nvSpPr>
          <p:cNvPr id="14" name="Rectangle 13">
            <a:hlinkClick r:id="rId12" action="ppaction://hlinksldjump"/>
          </p:cNvPr>
          <p:cNvSpPr/>
          <p:nvPr/>
        </p:nvSpPr>
        <p:spPr>
          <a:xfrm>
            <a:off x="6559131" y="38862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View a shared calendar</a:t>
            </a:r>
          </a:p>
        </p:txBody>
      </p:sp>
    </p:spTree>
    <p:extLst>
      <p:ext uri="{BB962C8B-B14F-4D97-AF65-F5344CB8AC3E}">
        <p14:creationId xmlns:p14="http://schemas.microsoft.com/office/powerpoint/2010/main" val="41488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520700" y="6238138"/>
            <a:ext cx="11173090"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2014 Microsoft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Corporation. All rights reserved. Microsoft, Windows,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and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other product names are or may be registered trademarks and/or trademarks in the U.S. and/or other countries.</a:t>
            </a:r>
          </a:p>
          <a:p>
            <a:pPr defTabSz="914099" eaLnBrk="0" hangingPunct="0"/>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r>
            <a:b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Microsoft</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MICROSOFT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 y="2476708"/>
            <a:ext cx="3657600" cy="14011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284" y="2612737"/>
            <a:ext cx="1129056" cy="1129056"/>
          </a:xfrm>
          <a:prstGeom prst="rect">
            <a:avLst/>
          </a:prstGeom>
        </p:spPr>
      </p:pic>
    </p:spTree>
    <p:extLst>
      <p:ext uri="{BB962C8B-B14F-4D97-AF65-F5344CB8AC3E}">
        <p14:creationId xmlns:p14="http://schemas.microsoft.com/office/powerpoint/2010/main" val="912764704"/>
      </p:ext>
    </p:extLst>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Email </a:t>
            </a:r>
            <a:r>
              <a:rPr lang="en-US" dirty="0" smtClean="0"/>
              <a:t>and calendar </a:t>
            </a:r>
            <a:r>
              <a:rPr lang="en-US" dirty="0"/>
              <a:t>on the go</a:t>
            </a:r>
          </a:p>
        </p:txBody>
      </p:sp>
      <p:sp>
        <p:nvSpPr>
          <p:cNvPr id="7" name="Rectangle 6">
            <a:hlinkClick r:id="rId3" action="ppaction://hlinksldjump"/>
          </p:cNvPr>
          <p:cNvSpPr/>
          <p:nvPr/>
        </p:nvSpPr>
        <p:spPr>
          <a:xfrm>
            <a:off x="528832"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Search your email or calendar</a:t>
            </a:r>
          </a:p>
        </p:txBody>
      </p:sp>
      <p:sp>
        <p:nvSpPr>
          <p:cNvPr id="8" name="Rectangle 7">
            <a:hlinkClick r:id="rId4" action="ppaction://hlinksldjump"/>
          </p:cNvPr>
          <p:cNvSpPr/>
          <p:nvPr/>
        </p:nvSpPr>
        <p:spPr>
          <a:xfrm>
            <a:off x="2538110"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Assign tasks for yourself or others</a:t>
            </a:r>
          </a:p>
        </p:txBody>
      </p:sp>
      <p:sp>
        <p:nvSpPr>
          <p:cNvPr id="10" name="Rectangle 9">
            <a:hlinkClick r:id="rId5" action="ppaction://hlinksldjump"/>
          </p:cNvPr>
          <p:cNvSpPr/>
          <p:nvPr/>
        </p:nvSpPr>
        <p:spPr>
          <a:xfrm>
            <a:off x="4547388" y="1828799"/>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Get additional resources and information</a:t>
            </a:r>
          </a:p>
        </p:txBody>
      </p:sp>
    </p:spTree>
    <p:extLst>
      <p:ext uri="{BB962C8B-B14F-4D97-AF65-F5344CB8AC3E}">
        <p14:creationId xmlns:p14="http://schemas.microsoft.com/office/powerpoint/2010/main" val="12630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View your email</a:t>
            </a:r>
            <a:endParaRPr lang="en-US" dirty="0"/>
          </a:p>
        </p:txBody>
      </p:sp>
      <p:sp>
        <p:nvSpPr>
          <p:cNvPr id="6" name="Content Placeholder 5"/>
          <p:cNvSpPr>
            <a:spLocks noGrp="1"/>
          </p:cNvSpPr>
          <p:nvPr>
            <p:ph sz="quarter" idx="4"/>
          </p:nvPr>
        </p:nvSpPr>
        <p:spPr/>
        <p:txBody>
          <a:bodyPr/>
          <a:lstStyle/>
          <a:p>
            <a:r>
              <a:rPr lang="en-US" dirty="0" smtClean="0"/>
              <a:t>With Office 365, you can view your email on your computer, tablet, or phone. </a:t>
            </a:r>
          </a:p>
          <a:p>
            <a:pPr marL="342900" indent="-342900">
              <a:buClr>
                <a:srgbClr val="FF0000"/>
              </a:buClr>
              <a:buFont typeface="Arial" panose="020B0604020202020204" pitchFamily="34" charset="0"/>
              <a:buChar char="•"/>
            </a:pPr>
            <a:r>
              <a:rPr lang="en-US" dirty="0" smtClean="0"/>
              <a:t>On your computer, you use Outlook.</a:t>
            </a:r>
          </a:p>
          <a:p>
            <a:pPr marL="342900" indent="-342900">
              <a:buClr>
                <a:srgbClr val="FF0000"/>
              </a:buClr>
              <a:buFont typeface="Arial" panose="020B0604020202020204" pitchFamily="34" charset="0"/>
              <a:buChar char="•"/>
            </a:pPr>
            <a:r>
              <a:rPr lang="en-US" dirty="0" smtClean="0"/>
              <a:t>On your phone or tablet, you use an app.</a:t>
            </a:r>
          </a:p>
          <a:p>
            <a:pPr marL="342900" indent="-342900">
              <a:buClr>
                <a:srgbClr val="FF0000"/>
              </a:buClr>
              <a:buFont typeface="Arial" panose="020B0604020202020204" pitchFamily="34" charset="0"/>
              <a:buChar char="•"/>
            </a:pPr>
            <a:r>
              <a:rPr lang="en-US" dirty="0" smtClean="0"/>
              <a:t>On just about any device, you can access your email in a browser window using Outlook Web App. </a:t>
            </a:r>
          </a:p>
          <a:p>
            <a:r>
              <a:rPr lang="en-US" dirty="0">
                <a:hlinkClick r:id="rId2"/>
              </a:rPr>
              <a:t>Compare Outlook and Outlook Web App</a:t>
            </a:r>
            <a:endParaRPr lang="en-US" dirty="0">
              <a:gradFill>
                <a:gsLst>
                  <a:gs pos="1250">
                    <a:schemeClr val="bg2"/>
                  </a:gs>
                  <a:gs pos="100000">
                    <a:schemeClr val="bg2"/>
                  </a:gs>
                </a:gsLst>
                <a:lin ang="5400000" scaled="0"/>
              </a:gradFill>
            </a:endParaRPr>
          </a:p>
          <a:p>
            <a:endParaRPr lang="en-US" dirty="0"/>
          </a:p>
        </p:txBody>
      </p:sp>
    </p:spTree>
    <p:extLst>
      <p:ext uri="{BB962C8B-B14F-4D97-AF65-F5344CB8AC3E}">
        <p14:creationId xmlns:p14="http://schemas.microsoft.com/office/powerpoint/2010/main" val="2407084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t>View your email </a:t>
            </a:r>
            <a:endParaRPr lang="en-US" dirty="0"/>
          </a:p>
        </p:txBody>
      </p:sp>
      <p:sp>
        <p:nvSpPr>
          <p:cNvPr id="16" name="Content Placeholder 3"/>
          <p:cNvSpPr txBox="1">
            <a:spLocks/>
          </p:cNvSpPr>
          <p:nvPr/>
        </p:nvSpPr>
        <p:spPr bwMode="auto">
          <a:xfrm>
            <a:off x="520701" y="1447799"/>
            <a:ext cx="5243286" cy="4951757"/>
          </a:xfrm>
          <a:prstGeom prst="rect">
            <a:avLst/>
          </a:prstGeom>
          <a:noFill/>
          <a:ln w="9525">
            <a:noFill/>
            <a:miter lim="800000"/>
            <a:headEnd/>
            <a:tailEnd/>
          </a:ln>
        </p:spPr>
        <p:txBody>
          <a:bodyPr lIns="0" tIns="0" rIns="0" bIns="0"/>
          <a:lstStyle/>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To view your email quickly in a browser window, use Outlook Web App. </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Open your web browser and go to </a:t>
            </a:r>
            <a:r>
              <a:rPr lang="en-US" sz="2000" dirty="0" smtClean="0">
                <a:gradFill>
                  <a:gsLst>
                    <a:gs pos="1250">
                      <a:schemeClr val="bg2"/>
                    </a:gs>
                    <a:gs pos="100000">
                      <a:schemeClr val="bg2"/>
                    </a:gs>
                  </a:gsLst>
                  <a:lin ang="5400000" scaled="0"/>
                </a:gradFill>
                <a:hlinkClick r:id="rId3"/>
              </a:rPr>
              <a:t>http://portal.office.com</a:t>
            </a:r>
            <a:r>
              <a:rPr lang="en-US" sz="2000"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In the navigation across the top of the screen, choose </a:t>
            </a:r>
            <a:r>
              <a:rPr lang="en-US" sz="2000" b="1" dirty="0" smtClean="0">
                <a:gradFill>
                  <a:gsLst>
                    <a:gs pos="1250">
                      <a:schemeClr val="bg2"/>
                    </a:gs>
                    <a:gs pos="100000">
                      <a:schemeClr val="bg2"/>
                    </a:gs>
                  </a:gsLst>
                  <a:lin ang="5400000" scaled="0"/>
                </a:gradFill>
              </a:rPr>
              <a:t>Outlook</a:t>
            </a:r>
            <a:r>
              <a:rPr lang="en-US" sz="2000"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Select a message to view in the reading pane.</a:t>
            </a:r>
          </a:p>
          <a:p>
            <a:pPr>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For information about using Outlook on your desktop:</a:t>
            </a:r>
          </a:p>
          <a:p>
            <a:pPr marL="576263" lvl="1" indent="-342900">
              <a:lnSpc>
                <a:spcPct val="90000"/>
              </a:lnSpc>
              <a:spcBef>
                <a:spcPts val="1200"/>
              </a:spcBef>
              <a:buClr>
                <a:schemeClr val="accent1"/>
              </a:buClr>
              <a:buSzPct val="90000"/>
              <a:buFont typeface="Arial" panose="020B0604020202020204" pitchFamily="34" charset="0"/>
              <a:buChar char="•"/>
              <a:defRPr/>
            </a:pPr>
            <a:r>
              <a:rPr lang="en-US" sz="2000" dirty="0" smtClean="0">
                <a:gradFill>
                  <a:gsLst>
                    <a:gs pos="1250">
                      <a:schemeClr val="bg2"/>
                    </a:gs>
                    <a:gs pos="100000">
                      <a:schemeClr val="bg2"/>
                    </a:gs>
                  </a:gsLst>
                  <a:lin ang="5400000" scaled="0"/>
                </a:gradFill>
              </a:rPr>
              <a:t>If you’re using Windows, see: </a:t>
            </a:r>
            <a:r>
              <a:rPr lang="en-US" sz="2000" dirty="0" smtClean="0">
                <a:gradFill>
                  <a:gsLst>
                    <a:gs pos="1250">
                      <a:schemeClr val="bg2"/>
                    </a:gs>
                    <a:gs pos="100000">
                      <a:schemeClr val="bg2"/>
                    </a:gs>
                  </a:gsLst>
                  <a:lin ang="5400000" scaled="0"/>
                </a:gradFill>
                <a:hlinkClick r:id="rId4"/>
              </a:rPr>
              <a:t>Outlook 2013</a:t>
            </a:r>
            <a:r>
              <a:rPr lang="en-US" sz="2000" dirty="0" smtClean="0">
                <a:gradFill>
                  <a:gsLst>
                    <a:gs pos="1250">
                      <a:schemeClr val="bg2"/>
                    </a:gs>
                    <a:gs pos="100000">
                      <a:schemeClr val="bg2"/>
                    </a:gs>
                  </a:gsLst>
                  <a:lin ang="5400000" scaled="0"/>
                </a:gradFill>
              </a:rPr>
              <a:t>. </a:t>
            </a:r>
          </a:p>
          <a:p>
            <a:pPr marL="576263" lvl="1" indent="-342900">
              <a:lnSpc>
                <a:spcPct val="90000"/>
              </a:lnSpc>
              <a:spcBef>
                <a:spcPts val="1200"/>
              </a:spcBef>
              <a:buClr>
                <a:schemeClr val="accent1"/>
              </a:buClr>
              <a:buSzPct val="90000"/>
              <a:buFont typeface="Arial" panose="020B0604020202020204" pitchFamily="34" charset="0"/>
              <a:buChar char="•"/>
              <a:defRPr/>
            </a:pPr>
            <a:r>
              <a:rPr lang="en-US" sz="2000" dirty="0" smtClean="0">
                <a:gradFill>
                  <a:gsLst>
                    <a:gs pos="1250">
                      <a:schemeClr val="bg2"/>
                    </a:gs>
                    <a:gs pos="100000">
                      <a:schemeClr val="bg2"/>
                    </a:gs>
                  </a:gsLst>
                  <a:lin ang="5400000" scaled="0"/>
                </a:gradFill>
              </a:rPr>
              <a:t>If you’re using Mac, see: </a:t>
            </a:r>
            <a:r>
              <a:rPr lang="en-US" sz="2000" dirty="0" smtClean="0">
                <a:gradFill>
                  <a:gsLst>
                    <a:gs pos="1250">
                      <a:schemeClr val="bg2"/>
                    </a:gs>
                    <a:gs pos="100000">
                      <a:schemeClr val="bg2"/>
                    </a:gs>
                  </a:gsLst>
                  <a:lin ang="5400000" scaled="0"/>
                </a:gradFill>
                <a:hlinkClick r:id="rId5"/>
              </a:rPr>
              <a:t>Set up email</a:t>
            </a:r>
            <a:r>
              <a:rPr lang="en-US" sz="2000" dirty="0" smtClean="0">
                <a:gradFill>
                  <a:gsLst>
                    <a:gs pos="1250">
                      <a:schemeClr val="bg2"/>
                    </a:gs>
                    <a:gs pos="100000">
                      <a:schemeClr val="bg2"/>
                    </a:gs>
                  </a:gsLst>
                  <a:lin ang="5400000" scaled="0"/>
                </a:gradFill>
              </a:rPr>
              <a:t> and </a:t>
            </a:r>
            <a:r>
              <a:rPr lang="en-US" sz="2000" dirty="0" smtClean="0">
                <a:gradFill>
                  <a:gsLst>
                    <a:gs pos="1250">
                      <a:schemeClr val="bg2"/>
                    </a:gs>
                    <a:gs pos="100000">
                      <a:schemeClr val="bg2"/>
                    </a:gs>
                  </a:gsLst>
                  <a:lin ang="5400000" scaled="0"/>
                </a:gradFill>
                <a:hlinkClick r:id="rId6"/>
              </a:rPr>
              <a:t>View your email</a:t>
            </a:r>
            <a:r>
              <a:rPr lang="en-US" sz="2000" dirty="0" smtClean="0">
                <a:gradFill>
                  <a:gsLst>
                    <a:gs pos="1250">
                      <a:schemeClr val="bg2"/>
                    </a:gs>
                    <a:gs pos="100000">
                      <a:schemeClr val="bg2"/>
                    </a:gs>
                  </a:gsLst>
                  <a:lin ang="5400000" scaled="0"/>
                </a:gradFill>
              </a:rPr>
              <a:t>.</a:t>
            </a:r>
            <a:br>
              <a:rPr lang="en-US" sz="2000" dirty="0" smtClean="0">
                <a:gradFill>
                  <a:gsLst>
                    <a:gs pos="1250">
                      <a:schemeClr val="bg2"/>
                    </a:gs>
                    <a:gs pos="100000">
                      <a:schemeClr val="bg2"/>
                    </a:gs>
                  </a:gsLst>
                  <a:lin ang="5400000" scaled="0"/>
                </a:gradFill>
              </a:rPr>
            </a:br>
            <a:endParaRPr lang="en-US" sz="2000" dirty="0" smtClean="0">
              <a:gradFill>
                <a:gsLst>
                  <a:gs pos="1250">
                    <a:schemeClr val="bg2"/>
                  </a:gs>
                  <a:gs pos="100000">
                    <a:schemeClr val="bg2"/>
                  </a:gs>
                </a:gsLst>
                <a:lin ang="5400000" scaled="0"/>
              </a:gradFill>
            </a:endParaRPr>
          </a:p>
        </p:txBody>
      </p:sp>
      <p:pic>
        <p:nvPicPr>
          <p:cNvPr id="3" name="Picture 2"/>
          <p:cNvPicPr>
            <a:picLocks noChangeAspect="1"/>
          </p:cNvPicPr>
          <p:nvPr/>
        </p:nvPicPr>
        <p:blipFill>
          <a:blip r:embed="rId7"/>
          <a:stretch>
            <a:fillRect/>
          </a:stretch>
        </p:blipFill>
        <p:spPr>
          <a:xfrm>
            <a:off x="6089904" y="1463040"/>
            <a:ext cx="5704762" cy="3504762"/>
          </a:xfrm>
          <a:prstGeom prst="rect">
            <a:avLst/>
          </a:prstGeom>
        </p:spPr>
      </p:pic>
    </p:spTree>
    <p:extLst>
      <p:ext uri="{BB962C8B-B14F-4D97-AF65-F5344CB8AC3E}">
        <p14:creationId xmlns:p14="http://schemas.microsoft.com/office/powerpoint/2010/main" val="6435178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View your calendar</a:t>
            </a:r>
            <a:endParaRPr lang="en-US" dirty="0"/>
          </a:p>
        </p:txBody>
      </p:sp>
      <p:sp>
        <p:nvSpPr>
          <p:cNvPr id="6" name="Content Placeholder 5"/>
          <p:cNvSpPr>
            <a:spLocks noGrp="1"/>
          </p:cNvSpPr>
          <p:nvPr>
            <p:ph sz="quarter" idx="4"/>
          </p:nvPr>
        </p:nvSpPr>
        <p:spPr/>
        <p:txBody>
          <a:bodyPr/>
          <a:lstStyle/>
          <a:p>
            <a:r>
              <a:rPr lang="en-US" dirty="0" smtClean="0"/>
              <a:t>Outlook provides a calendar that you can use to schedule your meetings and appointments. Your calendar will remain up to date across all your devices where you’re using Office 365.</a:t>
            </a:r>
            <a:endParaRPr lang="en-US" dirty="0"/>
          </a:p>
        </p:txBody>
      </p:sp>
    </p:spTree>
    <p:extLst>
      <p:ext uri="{BB962C8B-B14F-4D97-AF65-F5344CB8AC3E}">
        <p14:creationId xmlns:p14="http://schemas.microsoft.com/office/powerpoint/2010/main" val="564847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t>View your calendar</a:t>
            </a:r>
            <a:endParaRPr lang="en-US" dirty="0"/>
          </a:p>
        </p:txBody>
      </p:sp>
      <p:sp>
        <p:nvSpPr>
          <p:cNvPr id="16" name="Content Placeholder 3"/>
          <p:cNvSpPr txBox="1">
            <a:spLocks/>
          </p:cNvSpPr>
          <p:nvPr/>
        </p:nvSpPr>
        <p:spPr bwMode="auto">
          <a:xfrm>
            <a:off x="520700" y="1447799"/>
            <a:ext cx="5210629" cy="4951757"/>
          </a:xfrm>
          <a:prstGeom prst="rect">
            <a:avLst/>
          </a:prstGeom>
          <a:noFill/>
          <a:ln w="9525">
            <a:noFill/>
            <a:miter lim="800000"/>
            <a:headEnd/>
            <a:tailEnd/>
          </a:ln>
        </p:spPr>
        <p:txBody>
          <a:bodyPr lIns="0" tIns="0" rIns="0" bIns="0"/>
          <a:lstStyle/>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Access your calendar quickly in a browser window using Outlook Web App. </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Sign into Office 365, choose </a:t>
            </a:r>
            <a:r>
              <a:rPr lang="en-US" sz="2000" b="1" dirty="0" smtClean="0">
                <a:gradFill>
                  <a:gsLst>
                    <a:gs pos="1250">
                      <a:schemeClr val="bg2"/>
                    </a:gs>
                    <a:gs pos="100000">
                      <a:schemeClr val="bg2"/>
                    </a:gs>
                  </a:gsLst>
                  <a:lin ang="5400000" scaled="0"/>
                </a:gradFill>
              </a:rPr>
              <a:t>Calendar</a:t>
            </a:r>
            <a:r>
              <a:rPr lang="en-US" sz="2000"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To change your calendar view, such as from day view to week view, choose </a:t>
            </a:r>
            <a:r>
              <a:rPr lang="en-US" sz="2000" b="1" dirty="0" smtClean="0">
                <a:gradFill>
                  <a:gsLst>
                    <a:gs pos="1250">
                      <a:schemeClr val="bg2"/>
                    </a:gs>
                    <a:gs pos="100000">
                      <a:schemeClr val="bg2"/>
                    </a:gs>
                  </a:gsLst>
                  <a:lin ang="5400000" scaled="0"/>
                </a:gradFill>
              </a:rPr>
              <a:t>day</a:t>
            </a:r>
            <a:r>
              <a:rPr lang="en-US" sz="2000" dirty="0" smtClean="0">
                <a:gradFill>
                  <a:gsLst>
                    <a:gs pos="1250">
                      <a:schemeClr val="bg2"/>
                    </a:gs>
                    <a:gs pos="100000">
                      <a:schemeClr val="bg2"/>
                    </a:gs>
                  </a:gsLst>
                  <a:lin ang="5400000" scaled="0"/>
                </a:gradFill>
              </a:rPr>
              <a:t>, </a:t>
            </a:r>
            <a:r>
              <a:rPr lang="en-US" sz="2000" b="1" dirty="0" smtClean="0">
                <a:gradFill>
                  <a:gsLst>
                    <a:gs pos="1250">
                      <a:schemeClr val="bg2"/>
                    </a:gs>
                    <a:gs pos="100000">
                      <a:schemeClr val="bg2"/>
                    </a:gs>
                  </a:gsLst>
                  <a:lin ang="5400000" scaled="0"/>
                </a:gradFill>
              </a:rPr>
              <a:t>work week</a:t>
            </a:r>
            <a:r>
              <a:rPr lang="en-US" sz="2000" dirty="0" smtClean="0">
                <a:gradFill>
                  <a:gsLst>
                    <a:gs pos="1250">
                      <a:schemeClr val="bg2"/>
                    </a:gs>
                    <a:gs pos="100000">
                      <a:schemeClr val="bg2"/>
                    </a:gs>
                  </a:gsLst>
                  <a:lin ang="5400000" scaled="0"/>
                </a:gradFill>
              </a:rPr>
              <a:t>, </a:t>
            </a:r>
            <a:r>
              <a:rPr lang="en-US" sz="2000" b="1" dirty="0" smtClean="0">
                <a:gradFill>
                  <a:gsLst>
                    <a:gs pos="1250">
                      <a:schemeClr val="bg2"/>
                    </a:gs>
                    <a:gs pos="100000">
                      <a:schemeClr val="bg2"/>
                    </a:gs>
                  </a:gsLst>
                  <a:lin ang="5400000" scaled="0"/>
                </a:gradFill>
              </a:rPr>
              <a:t>week</a:t>
            </a:r>
            <a:r>
              <a:rPr lang="en-US" sz="2000" dirty="0" smtClean="0">
                <a:gradFill>
                  <a:gsLst>
                    <a:gs pos="1250">
                      <a:schemeClr val="bg2"/>
                    </a:gs>
                    <a:gs pos="100000">
                      <a:schemeClr val="bg2"/>
                    </a:gs>
                  </a:gsLst>
                  <a:lin ang="5400000" scaled="0"/>
                </a:gradFill>
              </a:rPr>
              <a:t>, or </a:t>
            </a:r>
            <a:r>
              <a:rPr lang="en-US" sz="2000" b="1" dirty="0" smtClean="0">
                <a:gradFill>
                  <a:gsLst>
                    <a:gs pos="1250">
                      <a:schemeClr val="bg2"/>
                    </a:gs>
                    <a:gs pos="100000">
                      <a:schemeClr val="bg2"/>
                    </a:gs>
                  </a:gsLst>
                  <a:lin ang="5400000" scaled="0"/>
                </a:gradFill>
              </a:rPr>
              <a:t>month</a:t>
            </a:r>
            <a:r>
              <a:rPr lang="en-US" sz="2000" dirty="0" smtClean="0">
                <a:gradFill>
                  <a:gsLst>
                    <a:gs pos="1250">
                      <a:schemeClr val="bg2"/>
                    </a:gs>
                    <a:gs pos="100000">
                      <a:schemeClr val="bg2"/>
                    </a:gs>
                  </a:gsLst>
                  <a:lin ang="5400000" scaled="0"/>
                </a:gradFill>
              </a:rPr>
              <a:t> in the upper right corner.</a:t>
            </a:r>
            <a:endParaRPr lang="en-US" sz="2000" dirty="0">
              <a:gradFill>
                <a:gsLst>
                  <a:gs pos="1250">
                    <a:schemeClr val="bg2"/>
                  </a:gs>
                  <a:gs pos="100000">
                    <a:schemeClr val="bg2"/>
                  </a:gs>
                </a:gsLst>
                <a:lin ang="5400000" scaled="0"/>
              </a:gradFill>
            </a:endParaRPr>
          </a:p>
          <a:p>
            <a:pPr>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For </a:t>
            </a:r>
            <a:r>
              <a:rPr lang="en-US" sz="2000" dirty="0">
                <a:gradFill>
                  <a:gsLst>
                    <a:gs pos="1250">
                      <a:schemeClr val="bg2"/>
                    </a:gs>
                    <a:gs pos="100000">
                      <a:schemeClr val="bg2"/>
                    </a:gs>
                  </a:gsLst>
                  <a:lin ang="5400000" scaled="0"/>
                </a:gradFill>
              </a:rPr>
              <a:t>information about using Outlook on your </a:t>
            </a:r>
            <a:r>
              <a:rPr lang="en-US" sz="2000" dirty="0" smtClean="0">
                <a:gradFill>
                  <a:gsLst>
                    <a:gs pos="1250">
                      <a:schemeClr val="bg2"/>
                    </a:gs>
                    <a:gs pos="100000">
                      <a:schemeClr val="bg2"/>
                    </a:gs>
                  </a:gsLst>
                  <a:lin ang="5400000" scaled="0"/>
                </a:gradFill>
              </a:rPr>
              <a:t>desktop:</a:t>
            </a:r>
            <a:endParaRPr lang="en-US" sz="2000" dirty="0">
              <a:gradFill>
                <a:gsLst>
                  <a:gs pos="1250">
                    <a:schemeClr val="bg2"/>
                  </a:gs>
                  <a:gs pos="100000">
                    <a:schemeClr val="bg2"/>
                  </a:gs>
                </a:gsLst>
                <a:lin ang="5400000" scaled="0"/>
              </a:gradFill>
            </a:endParaRPr>
          </a:p>
          <a:p>
            <a:pPr marL="576072" indent="-342900">
              <a:lnSpc>
                <a:spcPct val="90000"/>
              </a:lnSpc>
              <a:spcBef>
                <a:spcPts val="1200"/>
              </a:spcBef>
              <a:buClr>
                <a:schemeClr val="accent1"/>
              </a:buClr>
              <a:buSzPct val="90000"/>
              <a:buFont typeface="Arial" panose="020B0604020202020204" pitchFamily="34" charset="0"/>
              <a:buChar char="•"/>
              <a:defRPr/>
            </a:pPr>
            <a:r>
              <a:rPr lang="en-US" sz="2000" dirty="0" smtClean="0">
                <a:gradFill>
                  <a:gsLst>
                    <a:gs pos="1250">
                      <a:schemeClr val="bg2"/>
                    </a:gs>
                    <a:gs pos="100000">
                      <a:schemeClr val="bg2"/>
                    </a:gs>
                  </a:gsLst>
                  <a:lin ang="5400000" scaled="0"/>
                </a:gradFill>
              </a:rPr>
              <a:t>If </a:t>
            </a:r>
            <a:r>
              <a:rPr lang="en-US" sz="2000" dirty="0">
                <a:gradFill>
                  <a:gsLst>
                    <a:gs pos="1250">
                      <a:schemeClr val="bg2"/>
                    </a:gs>
                    <a:gs pos="100000">
                      <a:schemeClr val="bg2"/>
                    </a:gs>
                  </a:gsLst>
                  <a:lin ang="5400000" scaled="0"/>
                </a:gradFill>
              </a:rPr>
              <a:t>you’re using Windows, see: </a:t>
            </a:r>
            <a:r>
              <a:rPr lang="en-US" sz="2000" dirty="0" smtClean="0">
                <a:gradFill>
                  <a:gsLst>
                    <a:gs pos="1250">
                      <a:schemeClr val="bg2"/>
                    </a:gs>
                    <a:gs pos="100000">
                      <a:schemeClr val="bg2"/>
                    </a:gs>
                  </a:gsLst>
                  <a:lin ang="5400000" scaled="0"/>
                </a:gradFill>
                <a:hlinkClick r:id="rId3"/>
              </a:rPr>
              <a:t>Outlook </a:t>
            </a:r>
            <a:r>
              <a:rPr lang="en-US" sz="2000" dirty="0">
                <a:gradFill>
                  <a:gsLst>
                    <a:gs pos="1250">
                      <a:schemeClr val="bg2"/>
                    </a:gs>
                    <a:gs pos="100000">
                      <a:schemeClr val="bg2"/>
                    </a:gs>
                  </a:gsLst>
                  <a:lin ang="5400000" scaled="0"/>
                </a:gradFill>
                <a:hlinkClick r:id="rId3"/>
              </a:rPr>
              <a:t>2013</a:t>
            </a:r>
            <a:r>
              <a:rPr lang="en-US" sz="2000" dirty="0">
                <a:gradFill>
                  <a:gsLst>
                    <a:gs pos="1250">
                      <a:schemeClr val="bg2"/>
                    </a:gs>
                    <a:gs pos="100000">
                      <a:schemeClr val="bg2"/>
                    </a:gs>
                  </a:gsLst>
                  <a:lin ang="5400000" scaled="0"/>
                </a:gradFill>
              </a:rPr>
              <a:t> </a:t>
            </a:r>
            <a:endParaRPr lang="en-US" sz="2000" dirty="0" smtClean="0">
              <a:gradFill>
                <a:gsLst>
                  <a:gs pos="1250">
                    <a:schemeClr val="bg2"/>
                  </a:gs>
                  <a:gs pos="100000">
                    <a:schemeClr val="bg2"/>
                  </a:gs>
                </a:gsLst>
                <a:lin ang="5400000" scaled="0"/>
              </a:gradFill>
            </a:endParaRPr>
          </a:p>
          <a:p>
            <a:pPr marL="576072" indent="-342900">
              <a:lnSpc>
                <a:spcPct val="90000"/>
              </a:lnSpc>
              <a:spcBef>
                <a:spcPts val="1200"/>
              </a:spcBef>
              <a:buClr>
                <a:schemeClr val="accent1"/>
              </a:buClr>
              <a:buSzPct val="90000"/>
              <a:buFont typeface="Arial" panose="020B0604020202020204" pitchFamily="34" charset="0"/>
              <a:buChar char="•"/>
              <a:defRPr/>
            </a:pPr>
            <a:r>
              <a:rPr lang="en-US" sz="2000" dirty="0">
                <a:gradFill>
                  <a:gsLst>
                    <a:gs pos="1250">
                      <a:schemeClr val="bg2"/>
                    </a:gs>
                    <a:gs pos="100000">
                      <a:schemeClr val="bg2"/>
                    </a:gs>
                  </a:gsLst>
                  <a:lin ang="5400000" scaled="0"/>
                </a:gradFill>
              </a:rPr>
              <a:t>If you’re using </a:t>
            </a:r>
            <a:r>
              <a:rPr lang="en-US" sz="2000" dirty="0" smtClean="0">
                <a:gradFill>
                  <a:gsLst>
                    <a:gs pos="1250">
                      <a:schemeClr val="bg2"/>
                    </a:gs>
                    <a:gs pos="100000">
                      <a:schemeClr val="bg2"/>
                    </a:gs>
                  </a:gsLst>
                  <a:lin ang="5400000" scaled="0"/>
                </a:gradFill>
              </a:rPr>
              <a:t>Mac, see: </a:t>
            </a:r>
            <a:r>
              <a:rPr lang="en-US" sz="2000" dirty="0" smtClean="0">
                <a:gradFill>
                  <a:gsLst>
                    <a:gs pos="1250">
                      <a:schemeClr val="bg2"/>
                    </a:gs>
                    <a:gs pos="100000">
                      <a:schemeClr val="bg2"/>
                    </a:gs>
                  </a:gsLst>
                  <a:lin ang="5400000" scaled="0"/>
                </a:gradFill>
                <a:hlinkClick r:id="rId4"/>
              </a:rPr>
              <a:t>Set up email</a:t>
            </a:r>
            <a:r>
              <a:rPr lang="en-US" sz="2000" dirty="0" smtClean="0">
                <a:gradFill>
                  <a:gsLst>
                    <a:gs pos="1250">
                      <a:schemeClr val="bg2"/>
                    </a:gs>
                    <a:gs pos="100000">
                      <a:schemeClr val="bg2"/>
                    </a:gs>
                  </a:gsLst>
                  <a:lin ang="5400000" scaled="0"/>
                </a:gradFill>
              </a:rPr>
              <a:t> and </a:t>
            </a:r>
            <a:r>
              <a:rPr lang="en-US" sz="2000" dirty="0" smtClean="0">
                <a:gradFill>
                  <a:gsLst>
                    <a:gs pos="1250">
                      <a:schemeClr val="bg2"/>
                    </a:gs>
                    <a:gs pos="100000">
                      <a:schemeClr val="bg2"/>
                    </a:gs>
                  </a:gsLst>
                  <a:lin ang="5400000" scaled="0"/>
                </a:gradFill>
                <a:hlinkClick r:id="rId5"/>
              </a:rPr>
              <a:t>See your calendar</a:t>
            </a:r>
            <a:r>
              <a:rPr lang="en-US" sz="2000" dirty="0" smtClean="0">
                <a:gradFill>
                  <a:gsLst>
                    <a:gs pos="1250">
                      <a:schemeClr val="bg2"/>
                    </a:gs>
                    <a:gs pos="100000">
                      <a:schemeClr val="bg2"/>
                    </a:gs>
                  </a:gsLst>
                  <a:lin ang="5400000" scaled="0"/>
                </a:gradFill>
              </a:rPr>
              <a:t>.</a:t>
            </a:r>
            <a:endParaRPr lang="en-US" sz="2000" dirty="0">
              <a:gradFill>
                <a:gsLst>
                  <a:gs pos="1250">
                    <a:schemeClr val="bg2"/>
                  </a:gs>
                  <a:gs pos="100000">
                    <a:schemeClr val="bg2"/>
                  </a:gs>
                </a:gsLst>
                <a:lin ang="5400000" scaled="0"/>
              </a:gra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9904" y="1463040"/>
            <a:ext cx="5453382" cy="3354071"/>
          </a:xfrm>
          <a:prstGeom prst="rect">
            <a:avLst/>
          </a:prstGeom>
        </p:spPr>
      </p:pic>
    </p:spTree>
    <p:extLst>
      <p:ext uri="{BB962C8B-B14F-4D97-AF65-F5344CB8AC3E}">
        <p14:creationId xmlns:p14="http://schemas.microsoft.com/office/powerpoint/2010/main" val="16917375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Change your theme</a:t>
            </a:r>
          </a:p>
        </p:txBody>
      </p:sp>
      <p:sp>
        <p:nvSpPr>
          <p:cNvPr id="6" name="Content Placeholder 5"/>
          <p:cNvSpPr>
            <a:spLocks noGrp="1"/>
          </p:cNvSpPr>
          <p:nvPr>
            <p:ph sz="quarter" idx="4"/>
          </p:nvPr>
        </p:nvSpPr>
        <p:spPr/>
        <p:txBody>
          <a:bodyPr/>
          <a:lstStyle/>
          <a:p>
            <a:r>
              <a:rPr lang="en-US" dirty="0" smtClean="0"/>
              <a:t>You can easily change the theme you use for Office 365. Choose from a wide variety of colors and patterns to make Office 365 your own.</a:t>
            </a:r>
            <a:endParaRPr lang="en-US" dirty="0"/>
          </a:p>
        </p:txBody>
      </p:sp>
    </p:spTree>
    <p:extLst>
      <p:ext uri="{BB962C8B-B14F-4D97-AF65-F5344CB8AC3E}">
        <p14:creationId xmlns:p14="http://schemas.microsoft.com/office/powerpoint/2010/main" val="3004064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1F76A3DC-D1FC-46B0-B0AB-6011DDB44A28}"/>
    </a:ext>
  </a:extLst>
</a:theme>
</file>

<file path=ppt/theme/theme2.xml><?xml version="1.0" encoding="utf-8"?>
<a:theme xmlns:a="http://schemas.openxmlformats.org/drawingml/2006/main" name="5-30055_Office365 Template 2012 - 16x9 - Colored Accent Slides">
  <a:themeElements>
    <a:clrScheme name="Office dark 2">
      <a:dk1>
        <a:srgbClr val="000000"/>
      </a:dk1>
      <a:lt1>
        <a:srgbClr val="FFFFFF"/>
      </a:lt1>
      <a:dk2>
        <a:srgbClr val="000000"/>
      </a:dk2>
      <a:lt2>
        <a:srgbClr val="FFFFFF"/>
      </a:lt2>
      <a:accent1>
        <a:srgbClr val="0072C6"/>
      </a:accent1>
      <a:accent2>
        <a:srgbClr val="DC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3BAD72FB-9B89-4F6B-9A56-947985D50197}"/>
    </a:ext>
  </a:extLst>
</a:theme>
</file>

<file path=ppt/theme/theme3.xml><?xml version="1.0" encoding="utf-8"?>
<a:theme xmlns:a="http://schemas.openxmlformats.org/drawingml/2006/main" name="1_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1F76A3DC-D1FC-46B0-B0AB-6011DDB44A28}"/>
    </a:ext>
  </a:extLst>
</a:theme>
</file>

<file path=ppt/theme/theme4.xml><?xml version="1.0" encoding="utf-8"?>
<a:theme xmlns:a="http://schemas.openxmlformats.org/drawingml/2006/main" name="2_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1F76A3DC-D1FC-46B0-B0AB-6011DDB44A28}"/>
    </a:ext>
  </a:extLst>
</a:theme>
</file>

<file path=ppt/theme/theme5.xml><?xml version="1.0" encoding="utf-8"?>
<a:theme xmlns:a="http://schemas.openxmlformats.org/drawingml/2006/main" name="1_5-30055_Office365 Template 2012 - 16x9 - Colored Accent Slides">
  <a:themeElements>
    <a:clrScheme name="Office dark 2">
      <a:dk1>
        <a:srgbClr val="000000"/>
      </a:dk1>
      <a:lt1>
        <a:srgbClr val="FFFFFF"/>
      </a:lt1>
      <a:dk2>
        <a:srgbClr val="000000"/>
      </a:dk2>
      <a:lt2>
        <a:srgbClr val="FFFFFF"/>
      </a:lt2>
      <a:accent1>
        <a:srgbClr val="0072C6"/>
      </a:accent1>
      <a:accent2>
        <a:srgbClr val="DC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3BAD72FB-9B89-4F6B-9A56-947985D50197}"/>
    </a:ext>
  </a:extLst>
</a:theme>
</file>

<file path=ppt/theme/theme6.xml><?xml version="1.0" encoding="utf-8"?>
<a:theme xmlns:a="http://schemas.openxmlformats.org/drawingml/2006/main" name="3_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1F76A3DC-D1FC-46B0-B0AB-6011DDB44A28}"/>
    </a:ext>
  </a:extLst>
</a:theme>
</file>

<file path=ppt/theme/theme7.xml><?xml version="1.0" encoding="utf-8"?>
<a:theme xmlns:a="http://schemas.openxmlformats.org/drawingml/2006/main" name="2_5-30055_Office365 Template 2012 - 16x9 - Colored Accent Slides">
  <a:themeElements>
    <a:clrScheme name="Office dark 2">
      <a:dk1>
        <a:srgbClr val="000000"/>
      </a:dk1>
      <a:lt1>
        <a:srgbClr val="FFFFFF"/>
      </a:lt1>
      <a:dk2>
        <a:srgbClr val="000000"/>
      </a:dk2>
      <a:lt2>
        <a:srgbClr val="FFFFFF"/>
      </a:lt2>
      <a:accent1>
        <a:srgbClr val="0072C6"/>
      </a:accent1>
      <a:accent2>
        <a:srgbClr val="DC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3BAD72FB-9B89-4F6B-9A56-947985D5019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A8F8BEEF9F5A943984314B33BAED9E2" ma:contentTypeVersion="3" ma:contentTypeDescription="Create a new document." ma:contentTypeScope="" ma:versionID="6d15c209956185504e7420a2cdeac981">
  <xsd:schema xmlns:xsd="http://www.w3.org/2001/XMLSchema" xmlns:xs="http://www.w3.org/2001/XMLSchema" xmlns:p="http://schemas.microsoft.com/office/2006/metadata/properties" xmlns:ns2="7ecca315-ef0d-4325-901f-b571ce74c72d" xmlns:ns3="bb65cc95-6d4e-4879-a879-9838761499af" xmlns:ns4="9e30f06f-ad7a-453a-8e08-8a8878e30bd1" targetNamespace="http://schemas.microsoft.com/office/2006/metadata/properties" ma:root="true" ma:fieldsID="acd88fc1518c8f293a4ca8d5e06e91af" ns2:_="" ns3:_="" ns4:_="">
    <xsd:import namespace="7ecca315-ef0d-4325-901f-b571ce74c72d"/>
    <xsd:import namespace="bb65cc95-6d4e-4879-a879-9838761499af"/>
    <xsd:import namespace="9e30f06f-ad7a-453a-8e08-8a8878e30bd1"/>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ca315-ef0d-4325-901f-b571ce74c72d"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5cc95-6d4e-4879-a879-9838761499a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30f06f-ad7a-453a-8e08-8a8878e30bd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7ecca315-ef0d-4325-901f-b571ce74c72d" xsi:nil="true"/>
  </documentManagement>
</p:properties>
</file>

<file path=customXml/itemProps1.xml><?xml version="1.0" encoding="utf-8"?>
<ds:datastoreItem xmlns:ds="http://schemas.openxmlformats.org/officeDocument/2006/customXml" ds:itemID="{F8249C6D-1563-4B77-99BE-990EA50A2974}"/>
</file>

<file path=customXml/itemProps2.xml><?xml version="1.0" encoding="utf-8"?>
<ds:datastoreItem xmlns:ds="http://schemas.openxmlformats.org/officeDocument/2006/customXml" ds:itemID="{9CD24231-5E93-4CB1-AC0F-859787DFAD21}"/>
</file>

<file path=customXml/itemProps3.xml><?xml version="1.0" encoding="utf-8"?>
<ds:datastoreItem xmlns:ds="http://schemas.openxmlformats.org/officeDocument/2006/customXml" ds:itemID="{841A6FE7-D303-4A31-855B-FE8746272A65}"/>
</file>

<file path=customXml/itemProps4.xml><?xml version="1.0" encoding="utf-8"?>
<ds:datastoreItem xmlns:ds="http://schemas.openxmlformats.org/officeDocument/2006/customXml" ds:itemID="{04422EFF-E003-4365-9894-6CCA70DDED28}"/>
</file>

<file path=docProps/app.xml><?xml version="1.0" encoding="utf-8"?>
<Properties xmlns="http://schemas.openxmlformats.org/officeDocument/2006/extended-properties" xmlns:vt="http://schemas.openxmlformats.org/officeDocument/2006/docPropsVTypes">
  <Template>Office365_Training_Run_more_effective_meetings</Template>
  <TotalTime>0</TotalTime>
  <Words>2879</Words>
  <Application>Microsoft Office PowerPoint</Application>
  <PresentationFormat>Custom</PresentationFormat>
  <Paragraphs>213</Paragraphs>
  <Slides>30</Slides>
  <Notes>18</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5-30055_Office365 Template 2012 - 16x9 - White Background</vt:lpstr>
      <vt:lpstr>5-30055_Office365 Template 2012 - 16x9 - Colored Accent Slides</vt:lpstr>
      <vt:lpstr>1_5-30055_Office365 Template 2012 - 16x9 - White Background</vt:lpstr>
      <vt:lpstr>2_5-30055_Office365 Template 2012 - 16x9 - White Background</vt:lpstr>
      <vt:lpstr>1_5-30055_Office365 Template 2012 - 16x9 - Colored Accent Slides</vt:lpstr>
      <vt:lpstr>3_5-30055_Office365 Template 2012 - 16x9 - White Background</vt:lpstr>
      <vt:lpstr>2_5-30055_Office365 Template 2012 - 16x9 - Colored Accent Slides</vt:lpstr>
      <vt:lpstr>Email and calendar  on the go</vt:lpstr>
      <vt:lpstr>Email and calendar on the go</vt:lpstr>
      <vt:lpstr>Email and calendar on the go</vt:lpstr>
      <vt:lpstr>Email and calendar on the go</vt:lpstr>
      <vt:lpstr>PowerPoint Presentation</vt:lpstr>
      <vt:lpstr>View your email </vt:lpstr>
      <vt:lpstr>PowerPoint Presentation</vt:lpstr>
      <vt:lpstr>View your calendar</vt:lpstr>
      <vt:lpstr>PowerPoint Presentation</vt:lpstr>
      <vt:lpstr>Change your theme in Office 365</vt:lpstr>
      <vt:lpstr>PowerPoint Presentation</vt:lpstr>
      <vt:lpstr>Set up an automatic signature for email</vt:lpstr>
      <vt:lpstr>PowerPoint Presentation</vt:lpstr>
      <vt:lpstr>Set up automatic replies for email</vt:lpstr>
      <vt:lpstr>Set up automatic replies for email (cont’d)</vt:lpstr>
      <vt:lpstr>PowerPoint Presentation</vt:lpstr>
      <vt:lpstr>Find a contact</vt:lpstr>
      <vt:lpstr>PowerPoint Presentation</vt:lpstr>
      <vt:lpstr>Schedule a meeting</vt:lpstr>
      <vt:lpstr>PowerPoint Presentation</vt:lpstr>
      <vt:lpstr>Share your calendar with others</vt:lpstr>
      <vt:lpstr>PowerPoint Presentation</vt:lpstr>
      <vt:lpstr>View a shared calendar</vt:lpstr>
      <vt:lpstr>PowerPoint Presentation</vt:lpstr>
      <vt:lpstr>Search your email or calendar</vt:lpstr>
      <vt:lpstr>PowerPoint Presentation</vt:lpstr>
      <vt:lpstr>Set up a task for yourself</vt:lpstr>
      <vt:lpstr>Assign a task to someone else</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and calendar  on the go</dc:title>
  <dc:creator/>
  <cp:lastModifiedBy/>
  <cp:revision>1</cp:revision>
  <dcterms:created xsi:type="dcterms:W3CDTF">2014-09-09T17:43:33Z</dcterms:created>
  <dcterms:modified xsi:type="dcterms:W3CDTF">2016-09-08T16:51:25Z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0x0101004A8F8BEEF9F5A943984314B33BAED9E2</vt:lpwstr>
  </property>
  <property fmtid="{D5CDD505-2E9C-101B-9397-08002B2CF9AE}" pid="3" name="_dlc_DocIdItemGuid">
    <vt:lpwstr>581e74a2-4c35-472b-b2df-20aa6f116917</vt:lpwstr>
  </property>
  <property fmtid="{D5CDD505-2E9C-101B-9397-08002B2CF9AE}" pid="4" name="DocVizPreviewMetadata_Count">
    <vt:i4>21</vt:i4>
  </property>
  <property fmtid="{D5CDD505-2E9C-101B-9397-08002B2CF9AE}" pid="5" name="DocVizPreviewMetadata_0">
    <vt:lpwstr>300x273x1</vt:lpwstr>
  </property>
</Properties>
</file>