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theme/theme1.xml" ContentType="application/vnd.openxmlformats-officedocument.theme+xml"/>
  <Override PartName="/ppt/handoutMasters/handoutMaster1.xml" ContentType="application/vnd.openxmlformats-officedocument.presentationml.handoutMaster+xml"/>
  <Override PartName="/ppt/theme/themeOverride1.xml" ContentType="application/vnd.openxmlformats-officedocument.themeOverride+xml"/>
  <Override PartName="/ppt/notesMasters/notesMaster1.xml" ContentType="application/vnd.openxmlformats-officedocument.presentationml.notesMaster+xml"/>
  <Override PartName="/ppt/theme/themeOverride2.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4046" r:id="rId5"/>
  </p:sldMasterIdLst>
  <p:notesMasterIdLst>
    <p:notesMasterId r:id="rId27"/>
  </p:notesMasterIdLst>
  <p:handoutMasterIdLst>
    <p:handoutMasterId r:id="rId28"/>
  </p:handoutMasterIdLst>
  <p:sldIdLst>
    <p:sldId id="801" r:id="rId6"/>
    <p:sldId id="557" r:id="rId7"/>
    <p:sldId id="766" r:id="rId8"/>
    <p:sldId id="846" r:id="rId9"/>
    <p:sldId id="871" r:id="rId10"/>
    <p:sldId id="872" r:id="rId11"/>
    <p:sldId id="847" r:id="rId12"/>
    <p:sldId id="840" r:id="rId13"/>
    <p:sldId id="880" r:id="rId14"/>
    <p:sldId id="843" r:id="rId15"/>
    <p:sldId id="844" r:id="rId16"/>
    <p:sldId id="873" r:id="rId17"/>
    <p:sldId id="883" r:id="rId18"/>
    <p:sldId id="884" r:id="rId19"/>
    <p:sldId id="875" r:id="rId20"/>
    <p:sldId id="856" r:id="rId21"/>
    <p:sldId id="876" r:id="rId22"/>
    <p:sldId id="877" r:id="rId23"/>
    <p:sldId id="874" r:id="rId24"/>
    <p:sldId id="879" r:id="rId25"/>
    <p:sldId id="821" r:id="rId26"/>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13B5D-D69A-4AC7-AF09-03CB9141053E}">
          <p14:sldIdLst>
            <p14:sldId id="801"/>
            <p14:sldId id="557"/>
            <p14:sldId id="766"/>
            <p14:sldId id="846"/>
            <p14:sldId id="871"/>
            <p14:sldId id="872"/>
            <p14:sldId id="847"/>
            <p14:sldId id="840"/>
            <p14:sldId id="880"/>
            <p14:sldId id="843"/>
            <p14:sldId id="844"/>
            <p14:sldId id="873"/>
            <p14:sldId id="883"/>
            <p14:sldId id="884"/>
            <p14:sldId id="875"/>
            <p14:sldId id="856"/>
            <p14:sldId id="876"/>
            <p14:sldId id="877"/>
            <p14:sldId id="874"/>
            <p14:sldId id="879"/>
            <p14:sldId id="821"/>
          </p14:sldIdLst>
        </p14:section>
      </p14:sectionLst>
    </p:ext>
    <p:ext uri="{EFAFB233-063F-42B5-8137-9DF3F51BA10A}">
      <p15:sldGuideLst xmlns:p15="http://schemas.microsoft.com/office/powerpoint/2012/main" xmlns="">
        <p15:guide id="1" orient="horz" pos="142">
          <p15:clr>
            <a:srgbClr val="A4A3A4"/>
          </p15:clr>
        </p15:guide>
        <p15:guide id="2" orient="horz" pos="4176">
          <p15:clr>
            <a:srgbClr val="A4A3A4"/>
          </p15:clr>
        </p15:guide>
        <p15:guide id="3" orient="horz" pos="2904" userDrawn="1">
          <p15:clr>
            <a:srgbClr val="A4A3A4"/>
          </p15:clr>
        </p15:guide>
        <p15:guide id="4" orient="horz" pos="2808" userDrawn="1">
          <p15:clr>
            <a:srgbClr val="A4A3A4"/>
          </p15:clr>
        </p15:guide>
        <p15:guide id="5" orient="horz" pos="2280" userDrawn="1">
          <p15:clr>
            <a:srgbClr val="A4A3A4"/>
          </p15:clr>
        </p15:guide>
        <p15:guide id="6" orient="horz" pos="2723">
          <p15:clr>
            <a:srgbClr val="A4A3A4"/>
          </p15:clr>
        </p15:guide>
        <p15:guide id="7" orient="horz" pos="1872" userDrawn="1">
          <p15:clr>
            <a:srgbClr val="A4A3A4"/>
          </p15:clr>
        </p15:guide>
        <p15:guide id="8" orient="horz" pos="3863">
          <p15:clr>
            <a:srgbClr val="A4A3A4"/>
          </p15:clr>
        </p15:guide>
        <p15:guide id="9" orient="horz" pos="3566">
          <p15:clr>
            <a:srgbClr val="A4A3A4"/>
          </p15:clr>
        </p15:guide>
        <p15:guide id="10" pos="128">
          <p15:clr>
            <a:srgbClr val="A4A3A4"/>
          </p15:clr>
        </p15:guide>
        <p15:guide id="11" pos="1767">
          <p15:clr>
            <a:srgbClr val="A4A3A4"/>
          </p15:clr>
        </p15:guide>
        <p15:guide id="12" pos="7554">
          <p15:clr>
            <a:srgbClr val="A4A3A4"/>
          </p15:clr>
        </p15:guide>
        <p15:guide id="13" pos="328">
          <p15:clr>
            <a:srgbClr val="A4A3A4"/>
          </p15:clr>
        </p15:guide>
        <p15:guide id="14" pos="5087" userDrawn="1">
          <p15:clr>
            <a:srgbClr val="A4A3A4"/>
          </p15:clr>
        </p15:guide>
        <p15:guide id="15" pos="613">
          <p15:clr>
            <a:srgbClr val="A4A3A4"/>
          </p15:clr>
        </p15:guide>
        <p15:guide id="16" pos="7062">
          <p15:clr>
            <a:srgbClr val="A4A3A4"/>
          </p15:clr>
        </p15:guide>
        <p15:guide id="17" pos="3837">
          <p15:clr>
            <a:srgbClr val="A4A3A4"/>
          </p15:clr>
        </p15:guide>
        <p15:guide id="18" pos="2207" userDrawn="1">
          <p15:clr>
            <a:srgbClr val="A4A3A4"/>
          </p15:clr>
        </p15:guide>
        <p15:guide id="19" pos="4535"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C00"/>
    <a:srgbClr val="FEB800"/>
    <a:srgbClr val="00D7CA"/>
    <a:srgbClr val="48C8F5"/>
    <a:srgbClr val="EBEBEB"/>
    <a:srgbClr val="F4F4F4"/>
    <a:srgbClr val="505050"/>
    <a:srgbClr val="0072C6"/>
    <a:srgbClr val="2D82FF"/>
    <a:srgbClr val="008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3918" autoAdjust="0"/>
  </p:normalViewPr>
  <p:slideViewPr>
    <p:cSldViewPr snapToGrid="0">
      <p:cViewPr varScale="1">
        <p:scale>
          <a:sx n="51" d="100"/>
          <a:sy n="51" d="100"/>
        </p:scale>
        <p:origin x="-114" y="-276"/>
      </p:cViewPr>
      <p:guideLst>
        <p:guide orient="horz" pos="142"/>
        <p:guide orient="horz" pos="4176"/>
        <p:guide orient="horz" pos="2904"/>
        <p:guide orient="horz" pos="2808"/>
        <p:guide orient="horz" pos="2280"/>
        <p:guide orient="horz" pos="2723"/>
        <p:guide orient="horz" pos="1872"/>
        <p:guide orient="horz" pos="3863"/>
        <p:guide orient="horz" pos="3566"/>
        <p:guide pos="128"/>
        <p:guide pos="1767"/>
        <p:guide pos="7554"/>
        <p:guide pos="328"/>
        <p:guide pos="5087"/>
        <p:guide pos="613"/>
        <p:guide pos="7062"/>
        <p:guide pos="3837"/>
        <p:guide pos="2207"/>
        <p:guide pos="453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2" d="100"/>
          <a:sy n="82"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Microsoft Office365</a:t>
            </a:r>
            <a:endParaRPr lang="en-US" dirty="0"/>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219B1A-AE41-483B-A766-69B9363DDA6A}" type="datetimeFigureOut">
              <a:rPr lang="en-US" smtClean="0"/>
              <a:t>9/8/2016</a:t>
            </a:fld>
            <a:endParaRPr lang="en-US" dirty="0"/>
          </a:p>
        </p:txBody>
      </p:sp>
      <p:sp>
        <p:nvSpPr>
          <p:cNvPr id="8" name="Footer Placeholder 7"/>
          <p:cNvSpPr>
            <a:spLocks noGrp="1"/>
          </p:cNvSpPr>
          <p:nvPr>
            <p:ph type="ftr" sz="quarter" idx="2"/>
          </p:nvPr>
        </p:nvSpPr>
        <p:spPr>
          <a:xfrm>
            <a:off x="0" y="8829966"/>
            <a:ext cx="5923788" cy="372294"/>
          </a:xfrm>
          <a:prstGeom prst="rect">
            <a:avLst/>
          </a:prstGeom>
        </p:spPr>
        <p:txBody>
          <a:bodyPr vert="horz" lIns="0" tIns="46589" rIns="93177" bIns="46589" rtlCol="0" anchor="b"/>
          <a:lstStyle>
            <a:lvl1pPr algn="l">
              <a:defRPr sz="1200"/>
            </a:lvl1p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1B1278-D92B-4AF3-A9C1-71DD298190CE}" type="datetimeFigureOut">
              <a:rPr lang="en-US" smtClean="0"/>
              <a:t>9/8/2016</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Microsoft Office365</a:t>
            </a:r>
            <a:endParaRPr lang="en-US" dirty="0"/>
          </a:p>
        </p:txBody>
      </p:sp>
      <p:sp>
        <p:nvSpPr>
          <p:cNvPr id="15" name="Footer Placeholder 7"/>
          <p:cNvSpPr>
            <a:spLocks noGrp="1"/>
          </p:cNvSpPr>
          <p:nvPr>
            <p:ph type="ftr" sz="quarter" idx="4"/>
          </p:nvPr>
        </p:nvSpPr>
        <p:spPr>
          <a:xfrm>
            <a:off x="0" y="8829966"/>
            <a:ext cx="5923788" cy="372294"/>
          </a:xfrm>
          <a:prstGeom prst="rect">
            <a:avLst/>
          </a:prstGeom>
        </p:spPr>
        <p:txBody>
          <a:bodyPr vert="horz" lIns="0" tIns="46589" rIns="93177" bIns="46589" rtlCol="0" anchor="b"/>
          <a:lstStyle>
            <a:lvl1pPr algn="l">
              <a:defRPr sz="1200"/>
            </a:lvl1pPr>
          </a:lstStyle>
          <a:p>
            <a:pPr marL="236179" defTabSz="93146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Get it done from anywhere, the first path in the Office 365 Learning Center.</a:t>
            </a:r>
          </a:p>
          <a:p>
            <a:r>
              <a:rPr lang="en-US" dirty="0"/>
              <a:t>-------------------</a:t>
            </a:r>
          </a:p>
          <a:p>
            <a:r>
              <a:rPr lang="en-US" dirty="0"/>
              <a:t>1. </a:t>
            </a:r>
            <a:r>
              <a:rPr lang="en-US" b="1" dirty="0"/>
              <a:t>Get it done from anywhere</a:t>
            </a:r>
          </a:p>
          <a:p>
            <a:r>
              <a:rPr lang="en-US" dirty="0"/>
              <a:t>2. Email and calendar on the go</a:t>
            </a:r>
          </a:p>
          <a:p>
            <a:r>
              <a:rPr lang="en-US" dirty="0"/>
              <a:t>3. Store, sync, and share your work files</a:t>
            </a:r>
          </a:p>
          <a:p>
            <a:r>
              <a:rPr lang="en-US" dirty="0"/>
              <a:t>4. Run more effective meetings</a:t>
            </a:r>
          </a:p>
          <a:p>
            <a:r>
              <a:rPr lang="en-US" dirty="0"/>
              <a:t>5. Work like a network</a:t>
            </a:r>
          </a:p>
          <a:p>
            <a:r>
              <a:rPr lang="en-US" dirty="0"/>
              <a:t>-------------------</a:t>
            </a:r>
          </a:p>
          <a:p>
            <a:endParaRPr lang="en-US" spc="-71" dirty="0">
              <a:gradFill>
                <a:gsLst>
                  <a:gs pos="2917">
                    <a:schemeClr val="bg2"/>
                  </a:gs>
                  <a:gs pos="95000">
                    <a:schemeClr val="bg2"/>
                  </a:gs>
                </a:gsLst>
                <a:lin ang="5400000" scaled="0"/>
              </a:gradFill>
            </a:endParaRPr>
          </a:p>
        </p:txBody>
      </p:sp>
      <p:sp>
        <p:nvSpPr>
          <p:cNvPr id="6" name="Date Placeholder 5"/>
          <p:cNvSpPr>
            <a:spLocks noGrp="1"/>
          </p:cNvSpPr>
          <p:nvPr>
            <p:ph type="dt" idx="12"/>
          </p:nvPr>
        </p:nvSpPr>
        <p:spPr/>
        <p:txBody>
          <a:bodyPr/>
          <a:lstStyle/>
          <a:p>
            <a:fld id="{D4664A66-7F43-48D1-91D2-AE7A931D6495}" type="datetime1">
              <a:rPr lang="en-US" smtClean="0"/>
              <a:t>9/8/2016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8"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Microsoft Office365</a:t>
            </a:r>
            <a:endParaRPr lang="en-US" dirty="0"/>
          </a:p>
        </p:txBody>
      </p:sp>
      <p:sp>
        <p:nvSpPr>
          <p:cNvPr id="9" name="Footer Placeholder 7"/>
          <p:cNvSpPr>
            <a:spLocks noGrp="1"/>
          </p:cNvSpPr>
          <p:nvPr>
            <p:ph type="ftr" sz="quarter" idx="4"/>
          </p:nvPr>
        </p:nvSpPr>
        <p:spPr>
          <a:xfrm>
            <a:off x="0" y="8829966"/>
            <a:ext cx="5923788" cy="372294"/>
          </a:xfrm>
          <a:prstGeom prst="rect">
            <a:avLst/>
          </a:prstGeom>
        </p:spPr>
        <p:txBody>
          <a:bodyPr vert="horz" lIns="0" tIns="46589" rIns="93177" bIns="46589" rtlCol="0" anchor="b"/>
          <a:lstStyle>
            <a:lvl1pPr algn="l">
              <a:defRPr sz="1200"/>
            </a:lvl1p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9850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10</a:t>
            </a:fld>
            <a:endParaRPr lang="en-US" dirty="0"/>
          </a:p>
        </p:txBody>
      </p:sp>
    </p:spTree>
    <p:extLst>
      <p:ext uri="{BB962C8B-B14F-4D97-AF65-F5344CB8AC3E}">
        <p14:creationId xmlns:p14="http://schemas.microsoft.com/office/powerpoint/2010/main" val="10588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11</a:t>
            </a:fld>
            <a:endParaRPr lang="en-US" dirty="0"/>
          </a:p>
        </p:txBody>
      </p:sp>
    </p:spTree>
    <p:extLst>
      <p:ext uri="{BB962C8B-B14F-4D97-AF65-F5344CB8AC3E}">
        <p14:creationId xmlns:p14="http://schemas.microsoft.com/office/powerpoint/2010/main" val="334104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12</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1178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13</a:t>
            </a:fld>
            <a:endParaRPr lang="en-US" dirty="0"/>
          </a:p>
        </p:txBody>
      </p:sp>
    </p:spTree>
    <p:extLst>
      <p:ext uri="{BB962C8B-B14F-4D97-AF65-F5344CB8AC3E}">
        <p14:creationId xmlns:p14="http://schemas.microsoft.com/office/powerpoint/2010/main" val="25909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14</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0580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15</a:t>
            </a:fld>
            <a:endParaRPr lang="en-US" dirty="0"/>
          </a:p>
        </p:txBody>
      </p:sp>
    </p:spTree>
    <p:extLst>
      <p:ext uri="{BB962C8B-B14F-4D97-AF65-F5344CB8AC3E}">
        <p14:creationId xmlns:p14="http://schemas.microsoft.com/office/powerpoint/2010/main" val="56641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16</a:t>
            </a:fld>
            <a:endParaRPr lang="en-US" dirty="0"/>
          </a:p>
        </p:txBody>
      </p:sp>
    </p:spTree>
    <p:extLst>
      <p:ext uri="{BB962C8B-B14F-4D97-AF65-F5344CB8AC3E}">
        <p14:creationId xmlns:p14="http://schemas.microsoft.com/office/powerpoint/2010/main" val="41906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17</a:t>
            </a:fld>
            <a:endParaRPr lang="en-US" dirty="0"/>
          </a:p>
        </p:txBody>
      </p:sp>
    </p:spTree>
    <p:extLst>
      <p:ext uri="{BB962C8B-B14F-4D97-AF65-F5344CB8AC3E}">
        <p14:creationId xmlns:p14="http://schemas.microsoft.com/office/powerpoint/2010/main" val="328889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18</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6652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19</a:t>
            </a:fld>
            <a:endParaRPr lang="en-US" dirty="0"/>
          </a:p>
        </p:txBody>
      </p:sp>
    </p:spTree>
    <p:extLst>
      <p:ext uri="{BB962C8B-B14F-4D97-AF65-F5344CB8AC3E}">
        <p14:creationId xmlns:p14="http://schemas.microsoft.com/office/powerpoint/2010/main" val="339036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Footer Placeholder 4"/>
          <p:cNvSpPr>
            <a:spLocks noGrp="1"/>
          </p:cNvSpPr>
          <p:nvPr>
            <p:ph type="ftr" sz="quarter" idx="11"/>
          </p:nvPr>
        </p:nvSpPr>
        <p:spPr>
          <a:xfrm>
            <a:off x="0" y="8831580"/>
            <a:ext cx="6052312" cy="361897"/>
          </a:xfrm>
          <a:prstGeom prst="rect">
            <a:avLst/>
          </a:prstGeom>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t>9/8/2016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40540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20</a:t>
            </a:fld>
            <a:endParaRPr lang="en-US" dirty="0"/>
          </a:p>
        </p:txBody>
      </p:sp>
    </p:spTree>
    <p:extLst>
      <p:ext uri="{BB962C8B-B14F-4D97-AF65-F5344CB8AC3E}">
        <p14:creationId xmlns:p14="http://schemas.microsoft.com/office/powerpoint/2010/main" val="3157658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Footer Placeholder 4"/>
          <p:cNvSpPr>
            <a:spLocks noGrp="1"/>
          </p:cNvSpPr>
          <p:nvPr>
            <p:ph type="ftr" sz="quarter" idx="11"/>
          </p:nvPr>
        </p:nvSpPr>
        <p:spPr>
          <a:xfrm>
            <a:off x="0" y="8831580"/>
            <a:ext cx="6052312" cy="361897"/>
          </a:xfrm>
          <a:prstGeom prst="rect">
            <a:avLst/>
          </a:prstGeom>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B6559B-C68D-49B4-97AE-9BB74C417927}" type="datetime1">
              <a:rPr lang="en-US" smtClean="0"/>
              <a:t>9/8/2016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388534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3</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8560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4</a:t>
            </a:fld>
            <a:endParaRPr lang="en-US" dirty="0"/>
          </a:p>
        </p:txBody>
      </p:sp>
    </p:spTree>
    <p:extLst>
      <p:ext uri="{BB962C8B-B14F-4D97-AF65-F5344CB8AC3E}">
        <p14:creationId xmlns:p14="http://schemas.microsoft.com/office/powerpoint/2010/main" val="93404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5</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160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6</a:t>
            </a:fld>
            <a:endParaRPr lang="en-US" dirty="0"/>
          </a:p>
        </p:txBody>
      </p:sp>
    </p:spTree>
    <p:extLst>
      <p:ext uri="{BB962C8B-B14F-4D97-AF65-F5344CB8AC3E}">
        <p14:creationId xmlns:p14="http://schemas.microsoft.com/office/powerpoint/2010/main" val="6572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7</a:t>
            </a:fld>
            <a:endParaRPr lang="en-US" dirty="0"/>
          </a:p>
        </p:txBody>
      </p:sp>
    </p:spTree>
    <p:extLst>
      <p:ext uri="{BB962C8B-B14F-4D97-AF65-F5344CB8AC3E}">
        <p14:creationId xmlns:p14="http://schemas.microsoft.com/office/powerpoint/2010/main" val="297819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8</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4447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9</a:t>
            </a:fld>
            <a:endParaRPr lang="en-US" dirty="0"/>
          </a:p>
        </p:txBody>
      </p:sp>
    </p:spTree>
    <p:extLst>
      <p:ext uri="{BB962C8B-B14F-4D97-AF65-F5344CB8AC3E}">
        <p14:creationId xmlns:p14="http://schemas.microsoft.com/office/powerpoint/2010/main" val="45635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920638" y="1917954"/>
            <a:ext cx="10237787" cy="997196"/>
          </a:xfrm>
        </p:spPr>
        <p:txBody>
          <a:bodyPr anchor="b" anchorCtr="0"/>
          <a:lstStyle>
            <a:lvl1pPr>
              <a:defRPr sz="6000" spc="-150" baseline="0">
                <a:solidFill>
                  <a:srgbClr val="737373"/>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631927"/>
            <a:ext cx="10237787" cy="498598"/>
          </a:xfrm>
        </p:spPr>
        <p:txBody>
          <a:bodyPr>
            <a:noAutofit/>
          </a:bodyPr>
          <a:lstStyle>
            <a:lvl1pPr marL="0" indent="0">
              <a:spcBef>
                <a:spcPts val="0"/>
              </a:spcBef>
              <a:buNone/>
              <a:defRPr spc="0" baseline="0">
                <a:solidFill>
                  <a:srgbClr val="EB3C00"/>
                </a:solidFill>
                <a:latin typeface="+mj-lt"/>
              </a:defRPr>
            </a:lvl1pPr>
          </a:lstStyle>
          <a:p>
            <a:pPr lvl="0"/>
            <a:r>
              <a:rPr lang="en-US" dirty="0" smtClean="0"/>
              <a:t>Speaker Title</a:t>
            </a:r>
            <a:endParaRPr lang="en-US" dirty="0"/>
          </a:p>
        </p:txBody>
      </p:sp>
      <p:sp>
        <p:nvSpPr>
          <p:cNvPr id="3" name="Rectangle 2"/>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8" name="Rectangle 7"/>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userDrawn="1"/>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218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userDrawn="1"/>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0247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userDrawn="1"/>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428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8949452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912027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lor Block Header on Left &amp; Text on Right ">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408891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519112" y="2819603"/>
            <a:ext cx="11149013" cy="1218795"/>
          </a:xfrm>
        </p:spPr>
        <p:txBody>
          <a:bodyPr anchor="b" anchorCtr="0"/>
          <a:lstStyle>
            <a:lvl1pPr>
              <a:defRPr sz="6000" spc="-150" baseline="0">
                <a:solidFill>
                  <a:srgbClr val="EB3C00"/>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11" name="Rectangle 10"/>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1"/>
            <a:ext cx="4239986"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10" name="Rectangle 9"/>
          <p:cNvSpPr/>
          <p:nvPr userDrawn="1"/>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13" name="Rectangle 12"/>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rgbClr val="505050"/>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spc="0">
                <a:solidFill>
                  <a:srgbClr val="EB3C00"/>
                </a:solidFill>
                <a:latin typeface="+mj-lt"/>
              </a:defRPr>
            </a:lvl1pPr>
            <a:lvl2pPr>
              <a:defRPr sz="6400">
                <a:solidFill>
                  <a:schemeClr val="tx2"/>
                </a:solidFill>
                <a:latin typeface="+mn-lt"/>
              </a:defRPr>
            </a:lvl2pPr>
          </a:lstStyle>
          <a:p>
            <a:pPr lvl="0"/>
            <a:r>
              <a:rPr lang="en-US" dirty="0" smtClean="0"/>
              <a:t>Click to 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25426154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26555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10" name="Rectangle 9"/>
          <p:cNvSpPr/>
          <p:nvPr userDrawn="1"/>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73139" y="5182509"/>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3578787"/>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80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5400" spc="-150"/>
            </a:lvl1pPr>
          </a:lstStyle>
          <a:p>
            <a:pPr lvl="0"/>
            <a:r>
              <a:rPr lang="en-US" dirty="0" smtClean="0"/>
              <a:t>Click to edit Master text styles</a:t>
            </a:r>
          </a:p>
        </p:txBody>
      </p:sp>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60959442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14075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latin typeface="+mj-lt"/>
              </a:defRPr>
            </a:lvl2pPr>
            <a:lvl3pPr marL="231775" indent="0">
              <a:buNone/>
              <a:defRPr sz="2000">
                <a:gradFill>
                  <a:gsLst>
                    <a:gs pos="100000">
                      <a:schemeClr val="bg2"/>
                    </a:gs>
                    <a:gs pos="6000">
                      <a:schemeClr val="bg2"/>
                    </a:gs>
                  </a:gsLst>
                  <a:lin ang="5400000" scaled="0"/>
                </a:gradFill>
                <a:latin typeface="+mj-lt"/>
              </a:defRPr>
            </a:lvl3pPr>
            <a:lvl4pPr marL="457200" indent="0">
              <a:buNone/>
              <a:defRPr sz="2000">
                <a:gradFill>
                  <a:gsLst>
                    <a:gs pos="100000">
                      <a:schemeClr val="bg2"/>
                    </a:gs>
                    <a:gs pos="6000">
                      <a:schemeClr val="bg2"/>
                    </a:gs>
                  </a:gsLst>
                  <a:lin ang="5400000" scaled="0"/>
                </a:gradFill>
                <a:latin typeface="+mj-lt"/>
              </a:defRPr>
            </a:lvl4pPr>
            <a:lvl5pPr marL="693738" indent="0">
              <a:buNone/>
              <a:defRPr sz="2000">
                <a:gradFill>
                  <a:gsLst>
                    <a:gs pos="100000">
                      <a:schemeClr val="bg2"/>
                    </a:gs>
                    <a:gs pos="6000">
                      <a:schemeClr val="bg2"/>
                    </a:gs>
                  </a:gsLst>
                  <a:lin ang="5400000" scaled="0"/>
                </a:gra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latin typeface="+mj-lt"/>
              </a:defRPr>
            </a:lvl2pPr>
            <a:lvl3pPr marL="231775" indent="0">
              <a:buNone/>
              <a:defRPr sz="2000">
                <a:gradFill>
                  <a:gsLst>
                    <a:gs pos="100000">
                      <a:schemeClr val="bg2"/>
                    </a:gs>
                    <a:gs pos="0">
                      <a:schemeClr val="bg2"/>
                    </a:gs>
                  </a:gsLst>
                  <a:lin ang="5400000" scaled="0"/>
                </a:gradFill>
                <a:latin typeface="+mj-lt"/>
              </a:defRPr>
            </a:lvl3pPr>
            <a:lvl4pPr marL="457200" indent="0">
              <a:buNone/>
              <a:defRPr sz="2000">
                <a:gradFill>
                  <a:gsLst>
                    <a:gs pos="100000">
                      <a:schemeClr val="bg2"/>
                    </a:gs>
                    <a:gs pos="0">
                      <a:schemeClr val="bg2"/>
                    </a:gs>
                  </a:gsLst>
                  <a:lin ang="5400000" scaled="0"/>
                </a:gradFill>
                <a:latin typeface="+mj-lt"/>
              </a:defRPr>
            </a:lvl4pPr>
            <a:lvl5pPr marL="693738" indent="0">
              <a:buNone/>
              <a:defRPr sz="2000">
                <a:gradFill>
                  <a:gsLst>
                    <a:gs pos="100000">
                      <a:schemeClr val="bg2"/>
                    </a:gs>
                    <a:gs pos="0">
                      <a:schemeClr val="bg2"/>
                    </a:gs>
                  </a:gsLst>
                  <a:lin ang="5400000" scaled="0"/>
                </a:gra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pos="3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j-lt"/>
              </a:defRPr>
            </a:lvl2pPr>
            <a:lvl3pPr marL="741363" indent="-223838">
              <a:buFont typeface="Wingdings" pitchFamily="2" charset="2"/>
              <a:buChar char=""/>
              <a:tabLst/>
              <a:defRPr>
                <a:latin typeface="+mj-lt"/>
              </a:defRPr>
            </a:lvl3pPr>
            <a:lvl4pPr marL="914400" indent="-173038">
              <a:buFont typeface="Wingdings" pitchFamily="2" charset="2"/>
              <a:buChar char=""/>
              <a:defRPr>
                <a:latin typeface="+mj-lt"/>
              </a:defRPr>
            </a:lvl4pPr>
            <a:lvl5pPr marL="1087438" indent="-173038">
              <a:buFont typeface="Wingdings" pitchFamily="2" charset="2"/>
              <a:buChar char=""/>
              <a:tabLst/>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atin typeface="+mj-lt"/>
              </a:defRPr>
            </a:lvl2pPr>
            <a:lvl3pPr marL="685800" indent="-165100">
              <a:tabLst/>
              <a:defRPr sz="2000">
                <a:latin typeface="+mj-lt"/>
              </a:defRPr>
            </a:lvl3pPr>
            <a:lvl4pPr marL="863600" indent="-177800">
              <a:defRPr>
                <a:latin typeface="+mj-lt"/>
              </a:defRPr>
            </a:lvl4pPr>
            <a:lvl5pPr marL="1028700" indent="-165100">
              <a:tabLst/>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7928" y="1447800"/>
            <a:ext cx="5394960"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j-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j-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j-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atin typeface="+mj-lt"/>
              </a:defRPr>
            </a:lvl2pPr>
            <a:lvl3pPr marL="233363" indent="0">
              <a:buNone/>
              <a:defRPr sz="2000">
                <a:latin typeface="+mj-lt"/>
              </a:defRPr>
            </a:lvl3pPr>
            <a:lvl4pPr marL="457200" indent="0">
              <a:buNone/>
              <a:defRPr sz="2000">
                <a:latin typeface="+mj-lt"/>
              </a:defRPr>
            </a:lvl4pPr>
            <a:lvl5pPr marL="693738" indent="0">
              <a:buNone/>
              <a:defRPr sz="20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latin typeface="+mj-lt"/>
              </a:defRPr>
            </a:lvl2pPr>
            <a:lvl3pPr marL="233363" indent="0">
              <a:buNone/>
              <a:defRPr sz="2000">
                <a:gradFill>
                  <a:gsLst>
                    <a:gs pos="1000">
                      <a:schemeClr val="bg2"/>
                    </a:gs>
                    <a:gs pos="98000">
                      <a:schemeClr val="bg2"/>
                    </a:gs>
                  </a:gsLst>
                  <a:lin ang="5400000" scaled="0"/>
                </a:gradFill>
                <a:latin typeface="+mj-lt"/>
              </a:defRPr>
            </a:lvl3pPr>
            <a:lvl4pPr marL="457200" indent="0">
              <a:buNone/>
              <a:defRPr sz="2000">
                <a:gradFill>
                  <a:gsLst>
                    <a:gs pos="1000">
                      <a:schemeClr val="bg2"/>
                    </a:gs>
                    <a:gs pos="98000">
                      <a:schemeClr val="bg2"/>
                    </a:gs>
                  </a:gsLst>
                  <a:lin ang="5400000" scaled="0"/>
                </a:gradFill>
                <a:latin typeface="+mj-lt"/>
              </a:defRPr>
            </a:lvl4pPr>
            <a:lvl5pPr marL="693738" indent="0">
              <a:buNone/>
              <a:defRPr sz="2000">
                <a:gradFill>
                  <a:gsLst>
                    <a:gs pos="1000">
                      <a:schemeClr val="bg2"/>
                    </a:gs>
                    <a:gs pos="98000">
                      <a:schemeClr val="bg2"/>
                    </a:gs>
                  </a:gsLst>
                  <a:lin ang="5400000" scaled="0"/>
                </a:gra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668435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620490"/>
            <a:ext cx="11149013"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709060"/>
            <a:ext cx="11152188"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89" r:id="rId7"/>
    <p:sldLayoutId id="2147484090" r:id="rId8"/>
    <p:sldLayoutId id="2147484091" r:id="rId9"/>
    <p:sldLayoutId id="2147484119" r:id="rId10"/>
    <p:sldLayoutId id="2147484116" r:id="rId11"/>
    <p:sldLayoutId id="2147484117" r:id="rId12"/>
    <p:sldLayoutId id="2147484140" r:id="rId13"/>
    <p:sldLayoutId id="2147484148" r:id="rId14"/>
    <p:sldLayoutId id="2147484149" r:id="rId15"/>
    <p:sldLayoutId id="2147484150" r:id="rId16"/>
    <p:sldLayoutId id="2147484145" r:id="rId17"/>
    <p:sldLayoutId id="2147484146" r:id="rId18"/>
    <p:sldLayoutId id="2147484147" r:id="rId19"/>
    <p:sldLayoutId id="2147484141" r:id="rId20"/>
    <p:sldLayoutId id="2147484142" r:id="rId21"/>
    <p:sldLayoutId id="2147484143" r:id="rId22"/>
    <p:sldLayoutId id="2147484092" r:id="rId23"/>
    <p:sldLayoutId id="2147484093" r:id="rId24"/>
    <p:sldLayoutId id="2147484094" r:id="rId25"/>
    <p:sldLayoutId id="2147484096" r:id="rId26"/>
    <p:sldLayoutId id="2147484151" r:id="rId2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000" b="0" kern="1200" cap="none" spc="-15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99" r:id="rId2"/>
    <p:sldLayoutId id="2147484100" r:id="rId3"/>
    <p:sldLayoutId id="2147484101" r:id="rId4"/>
    <p:sldLayoutId id="2147484048" r:id="rId5"/>
    <p:sldLayoutId id="2147484061" r:id="rId6"/>
    <p:sldLayoutId id="2147484062" r:id="rId7"/>
    <p:sldLayoutId id="2147484097" r:id="rId8"/>
    <p:sldLayoutId id="2147484057" r:id="rId9"/>
    <p:sldLayoutId id="2147484144" r:id="rId10"/>
    <p:sldLayoutId id="2147484065" r:id="rId11"/>
    <p:sldLayoutId id="2147484066" r:id="rId12"/>
    <p:sldLayoutId id="2147484098"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go.microsoft.com/fwlink/?LinkID=510963"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go.microsoft.com/fwlink/?LinkID=510963"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hemeOverride" Target="../theme/themeOverride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portal.office.com/"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hemeOverride" Target="../theme/themeOverride3.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support.office.com/en-us/article/install-office-desktop-apps-35ff2def-e0b2-4dac-9784-4cf212c1f6c2" TargetMode="External"/><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hyperlink" Target="https://support.office.com/en-us/article/Set-up-Office-on-your-devices-7dabb6cb-0046-40b6-81fe-767e0b1f014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a:spLocks noGrp="1"/>
          </p:cNvSpPr>
          <p:nvPr>
            <p:ph type="body" sz="quarter" idx="12"/>
          </p:nvPr>
        </p:nvSpPr>
        <p:spPr>
          <a:xfrm>
            <a:off x="4623018" y="3565615"/>
            <a:ext cx="7830657" cy="1041244"/>
          </a:xfrm>
        </p:spPr>
        <p:txBody>
          <a:bodyPr/>
          <a:lstStyle/>
          <a:p>
            <a:r>
              <a:rPr lang="en-US" dirty="0" smtClean="0"/>
              <a:t>Training Deck</a:t>
            </a:r>
            <a:endParaRPr lang="en-US" dirty="0"/>
          </a:p>
          <a:p>
            <a:r>
              <a:rPr lang="en-US" dirty="0"/>
              <a:t>Microsoft </a:t>
            </a:r>
            <a:r>
              <a:rPr lang="en-US" dirty="0" smtClean="0"/>
              <a:t>Corporation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90" y="1166804"/>
            <a:ext cx="3777161" cy="3787440"/>
          </a:xfrm>
          <a:prstGeom prst="rect">
            <a:avLst/>
          </a:prstGeom>
        </p:spPr>
      </p:pic>
      <p:sp>
        <p:nvSpPr>
          <p:cNvPr id="6" name="Title 3"/>
          <p:cNvSpPr txBox="1">
            <a:spLocks/>
          </p:cNvSpPr>
          <p:nvPr/>
        </p:nvSpPr>
        <p:spPr>
          <a:xfrm>
            <a:off x="4564962" y="999855"/>
            <a:ext cx="7454445" cy="1595766"/>
          </a:xfrm>
          <a:prstGeom prst="rect">
            <a:avLst/>
          </a:prstGeom>
        </p:spPr>
        <p:txBody>
          <a:bodyPr vert="horz" wrap="square" lIns="0" tIns="0" rIns="0" bIns="0" rtlCol="0" anchor="b" anchorCtr="0">
            <a:noAutofit/>
          </a:bodyPr>
          <a:lstStyle>
            <a:lvl1pPr algn="l" defTabSz="914363" rtl="0" eaLnBrk="1" latinLnBrk="0" hangingPunct="1">
              <a:lnSpc>
                <a:spcPct val="90000"/>
              </a:lnSpc>
              <a:spcBef>
                <a:spcPct val="0"/>
              </a:spcBef>
              <a:buNone/>
              <a:defRPr lang="en-US" sz="6000" b="0" kern="1200" cap="none" spc="-150" baseline="0">
                <a:ln w="3175">
                  <a:noFill/>
                </a:ln>
                <a:solidFill>
                  <a:schemeClr val="tx1">
                    <a:lumMod val="65000"/>
                    <a:lumOff val="35000"/>
                  </a:schemeClr>
                </a:solidFill>
                <a:effectLst/>
                <a:latin typeface="+mj-lt"/>
                <a:ea typeface="+mn-ea"/>
                <a:cs typeface="Arial" charset="0"/>
              </a:defRPr>
            </a:lvl1pPr>
          </a:lstStyle>
          <a:p>
            <a:r>
              <a:rPr lang="en-US" sz="5500" dirty="0" smtClean="0"/>
              <a:t>Get it done from anywhere</a:t>
            </a:r>
            <a:endParaRPr lang="en-US" sz="55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90" y="5601944"/>
            <a:ext cx="1129056" cy="1129056"/>
          </a:xfrm>
          <a:prstGeom prst="rect">
            <a:avLst/>
          </a:prstGeom>
        </p:spPr>
      </p:pic>
    </p:spTree>
    <p:extLst>
      <p:ext uri="{BB962C8B-B14F-4D97-AF65-F5344CB8AC3E}">
        <p14:creationId xmlns:p14="http://schemas.microsoft.com/office/powerpoint/2010/main" val="593671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Saving to OneDrive for Business every time</a:t>
            </a:r>
            <a:endParaRPr lang="en-US" dirty="0"/>
          </a:p>
        </p:txBody>
      </p:sp>
      <p:pic>
        <p:nvPicPr>
          <p:cNvPr id="3" name="Picture 2"/>
          <p:cNvPicPr>
            <a:picLocks noChangeAspect="1"/>
          </p:cNvPicPr>
          <p:nvPr/>
        </p:nvPicPr>
        <p:blipFill>
          <a:blip r:embed="rId3"/>
          <a:stretch>
            <a:fillRect/>
          </a:stretch>
        </p:blipFill>
        <p:spPr>
          <a:xfrm>
            <a:off x="6995160" y="1591442"/>
            <a:ext cx="4577080" cy="3739172"/>
          </a:xfrm>
          <a:prstGeom prst="rect">
            <a:avLst/>
          </a:prstGeom>
        </p:spPr>
      </p:pic>
      <p:sp>
        <p:nvSpPr>
          <p:cNvPr id="4" name="Rectangle 3"/>
          <p:cNvSpPr/>
          <p:nvPr/>
        </p:nvSpPr>
        <p:spPr>
          <a:xfrm>
            <a:off x="521208" y="1498593"/>
            <a:ext cx="5361432" cy="4308872"/>
          </a:xfrm>
          <a:prstGeom prst="rect">
            <a:avLst/>
          </a:prstGeom>
        </p:spPr>
        <p:txBody>
          <a:bodyPr wrap="square">
            <a:spAutoFit/>
          </a:bodyPr>
          <a:lstStyle/>
          <a:p>
            <a:pPr lvl="0">
              <a:lnSpc>
                <a:spcPct val="90000"/>
              </a:lnSpc>
              <a:spcBef>
                <a:spcPts val="1200"/>
              </a:spcBef>
            </a:pPr>
            <a:r>
              <a:rPr lang="en-US" sz="2000" dirty="0">
                <a:gradFill>
                  <a:gsLst>
                    <a:gs pos="1250">
                      <a:schemeClr val="bg2"/>
                    </a:gs>
                    <a:gs pos="100000">
                      <a:schemeClr val="bg2"/>
                    </a:gs>
                  </a:gsLst>
                  <a:lin ang="5400000" scaled="0"/>
                </a:gradFill>
                <a:latin typeface="Segoe UI" charset="0"/>
                <a:cs typeface="Segoe UI" charset="0"/>
              </a:rPr>
              <a:t>Once you add OneDrive for Business as a place in one Office app, you can save files from all your Office apps.</a:t>
            </a:r>
            <a:endParaRPr lang="en-US" sz="2000" dirty="0">
              <a:gradFill>
                <a:gsLst>
                  <a:gs pos="1250">
                    <a:schemeClr val="bg2"/>
                  </a:gs>
                  <a:gs pos="100000">
                    <a:schemeClr val="bg2"/>
                  </a:gs>
                </a:gsLst>
                <a:lin ang="5400000" scaled="0"/>
              </a:gradFill>
            </a:endParaRPr>
          </a:p>
          <a:p>
            <a:pPr lvl="0">
              <a:lnSpc>
                <a:spcPct val="90000"/>
              </a:lnSpc>
              <a:spcBef>
                <a:spcPts val="1200"/>
              </a:spcBef>
            </a:pPr>
            <a:r>
              <a:rPr lang="en-US" sz="2000" dirty="0">
                <a:gradFill>
                  <a:gsLst>
                    <a:gs pos="1250">
                      <a:schemeClr val="bg2"/>
                    </a:gs>
                    <a:gs pos="100000">
                      <a:schemeClr val="bg2"/>
                    </a:gs>
                  </a:gsLst>
                  <a:lin ang="5400000" scaled="0"/>
                </a:gradFill>
              </a:rPr>
              <a:t>The next time you save a </a:t>
            </a:r>
            <a:r>
              <a:rPr lang="en-US" sz="2000" dirty="0" smtClean="0">
                <a:gradFill>
                  <a:gsLst>
                    <a:gs pos="1250">
                      <a:schemeClr val="bg2"/>
                    </a:gs>
                    <a:gs pos="100000">
                      <a:schemeClr val="bg2"/>
                    </a:gs>
                  </a:gsLst>
                  <a:lin ang="5400000" scaled="0"/>
                </a:gradFill>
              </a:rPr>
              <a:t>document</a:t>
            </a:r>
            <a:r>
              <a:rPr lang="en-US" sz="2000" dirty="0">
                <a:gradFill>
                  <a:gsLst>
                    <a:gs pos="1250">
                      <a:schemeClr val="bg2"/>
                    </a:gs>
                    <a:gs pos="100000">
                      <a:schemeClr val="bg2"/>
                    </a:gs>
                  </a:gsLst>
                  <a:lin ang="5400000" scaled="0"/>
                </a:gradFill>
              </a:rPr>
              <a:t>, it appears in your </a:t>
            </a:r>
            <a:r>
              <a:rPr lang="en-US" sz="2000" b="1" dirty="0">
                <a:gradFill>
                  <a:gsLst>
                    <a:gs pos="1250">
                      <a:schemeClr val="bg2"/>
                    </a:gs>
                    <a:gs pos="100000">
                      <a:schemeClr val="bg2"/>
                    </a:gs>
                  </a:gsLst>
                  <a:lin ang="5400000" scaled="0"/>
                </a:gradFill>
              </a:rPr>
              <a:t>Save As</a:t>
            </a:r>
            <a:r>
              <a:rPr lang="en-US" sz="2000" dirty="0">
                <a:gradFill>
                  <a:gsLst>
                    <a:gs pos="1250">
                      <a:schemeClr val="bg2"/>
                    </a:gs>
                    <a:gs pos="100000">
                      <a:schemeClr val="bg2"/>
                    </a:gs>
                  </a:gsLst>
                  <a:lin ang="5400000" scaled="0"/>
                </a:gradFill>
              </a:rPr>
              <a:t> list as </a:t>
            </a:r>
            <a:r>
              <a:rPr lang="en-US" sz="2000" b="1" dirty="0">
                <a:gradFill>
                  <a:gsLst>
                    <a:gs pos="1250">
                      <a:schemeClr val="bg2"/>
                    </a:gs>
                    <a:gs pos="100000">
                      <a:schemeClr val="bg2"/>
                    </a:gs>
                  </a:gsLst>
                  <a:lin ang="5400000" scaled="0"/>
                </a:gradFill>
              </a:rPr>
              <a:t>OneDrive - &lt;Company Name&gt;</a:t>
            </a:r>
            <a:r>
              <a:rPr lang="en-US" sz="2000" dirty="0">
                <a:gradFill>
                  <a:gsLst>
                    <a:gs pos="1250">
                      <a:schemeClr val="bg2"/>
                    </a:gs>
                    <a:gs pos="100000">
                      <a:schemeClr val="bg2"/>
                    </a:gs>
                  </a:gsLst>
                  <a:lin ang="5400000" scaled="0"/>
                </a:gradFill>
              </a:rPr>
              <a:t>.</a:t>
            </a:r>
          </a:p>
          <a:p>
            <a:pPr lvl="0">
              <a:lnSpc>
                <a:spcPct val="90000"/>
              </a:lnSpc>
              <a:spcBef>
                <a:spcPts val="1200"/>
              </a:spcBef>
            </a:pPr>
            <a:r>
              <a:rPr lang="en-US" sz="2000" dirty="0">
                <a:gradFill>
                  <a:gsLst>
                    <a:gs pos="1250">
                      <a:schemeClr val="bg2"/>
                    </a:gs>
                    <a:gs pos="100000">
                      <a:schemeClr val="bg2"/>
                    </a:gs>
                  </a:gsLst>
                  <a:lin ang="5400000" scaled="0"/>
                </a:gradFill>
              </a:rPr>
              <a:t>If you </a:t>
            </a:r>
            <a:r>
              <a:rPr lang="en-US" sz="2000" dirty="0" smtClean="0">
                <a:gradFill>
                  <a:gsLst>
                    <a:gs pos="1250">
                      <a:schemeClr val="bg2"/>
                    </a:gs>
                    <a:gs pos="100000">
                      <a:schemeClr val="bg2"/>
                    </a:gs>
                  </a:gsLst>
                  <a:lin ang="5400000" scaled="0"/>
                </a:gradFill>
              </a:rPr>
              <a:t>have </a:t>
            </a:r>
            <a:r>
              <a:rPr lang="en-US" sz="2000" dirty="0">
                <a:gradFill>
                  <a:gsLst>
                    <a:gs pos="1250">
                      <a:schemeClr val="bg2"/>
                    </a:gs>
                    <a:gs pos="100000">
                      <a:schemeClr val="bg2"/>
                    </a:gs>
                  </a:gsLst>
                  <a:lin ang="5400000" scaled="0"/>
                </a:gradFill>
              </a:rPr>
              <a:t>a Microsoft account such as outlook.com or hotmail.com, </a:t>
            </a:r>
            <a:r>
              <a:rPr lang="en-US" sz="2000" dirty="0" smtClean="0">
                <a:gradFill>
                  <a:gsLst>
                    <a:gs pos="1250">
                      <a:schemeClr val="bg2"/>
                    </a:gs>
                    <a:gs pos="100000">
                      <a:schemeClr val="bg2"/>
                    </a:gs>
                  </a:gsLst>
                  <a:lin ang="5400000" scaled="0"/>
                </a:gradFill>
              </a:rPr>
              <a:t>you’ll see </a:t>
            </a:r>
            <a:r>
              <a:rPr lang="en-US" sz="2000" dirty="0">
                <a:gradFill>
                  <a:gsLst>
                    <a:gs pos="1250">
                      <a:schemeClr val="bg2"/>
                    </a:gs>
                    <a:gs pos="100000">
                      <a:schemeClr val="bg2"/>
                    </a:gs>
                  </a:gsLst>
                  <a:lin ang="5400000" scaled="0"/>
                </a:gradFill>
              </a:rPr>
              <a:t>two OneDrive </a:t>
            </a:r>
            <a:r>
              <a:rPr lang="en-US" sz="2000" dirty="0" smtClean="0">
                <a:gradFill>
                  <a:gsLst>
                    <a:gs pos="1250">
                      <a:schemeClr val="bg2"/>
                    </a:gs>
                    <a:gs pos="100000">
                      <a:schemeClr val="bg2"/>
                    </a:gs>
                  </a:gsLst>
                  <a:lin ang="5400000" scaled="0"/>
                </a:gradFill>
              </a:rPr>
              <a:t>locations: </a:t>
            </a:r>
            <a:endParaRPr lang="en-US" sz="2000" dirty="0">
              <a:gradFill>
                <a:gsLst>
                  <a:gs pos="1250">
                    <a:schemeClr val="bg2"/>
                  </a:gs>
                  <a:gs pos="100000">
                    <a:schemeClr val="bg2"/>
                  </a:gs>
                </a:gsLst>
                <a:lin ang="5400000" scaled="0"/>
              </a:gradFill>
            </a:endParaRPr>
          </a:p>
          <a:p>
            <a:pPr marL="342900" lvl="0" indent="-342900">
              <a:lnSpc>
                <a:spcPct val="90000"/>
              </a:lnSpc>
              <a:spcBef>
                <a:spcPts val="1200"/>
              </a:spcBef>
              <a:buFont typeface="Arial" panose="020B0604020202020204" pitchFamily="34" charset="0"/>
              <a:buChar char="•"/>
            </a:pPr>
            <a:r>
              <a:rPr lang="en-US" sz="2000" dirty="0">
                <a:gradFill>
                  <a:gsLst>
                    <a:gs pos="1250">
                      <a:schemeClr val="bg2"/>
                    </a:gs>
                    <a:gs pos="100000">
                      <a:schemeClr val="bg2"/>
                    </a:gs>
                  </a:gsLst>
                  <a:lin ang="5400000" scaled="0"/>
                </a:gradFill>
              </a:rPr>
              <a:t>Use </a:t>
            </a:r>
            <a:r>
              <a:rPr lang="en-US" sz="2000" b="1" dirty="0">
                <a:gradFill>
                  <a:gsLst>
                    <a:gs pos="1250">
                      <a:schemeClr val="bg2"/>
                    </a:gs>
                    <a:gs pos="100000">
                      <a:schemeClr val="bg2"/>
                    </a:gs>
                  </a:gsLst>
                  <a:lin ang="5400000" scaled="0"/>
                </a:gradFill>
              </a:rPr>
              <a:t>OneDrive - &lt;Company Name&gt;</a:t>
            </a:r>
            <a:r>
              <a:rPr lang="en-US" sz="2000" dirty="0">
                <a:gradFill>
                  <a:gsLst>
                    <a:gs pos="1250">
                      <a:schemeClr val="bg2"/>
                    </a:gs>
                    <a:gs pos="100000">
                      <a:schemeClr val="bg2"/>
                    </a:gs>
                  </a:gsLst>
                  <a:lin ang="5400000" scaled="0"/>
                </a:gradFill>
              </a:rPr>
              <a:t> for work or school documents</a:t>
            </a:r>
          </a:p>
          <a:p>
            <a:pPr marL="342900" lvl="0" indent="-342900">
              <a:lnSpc>
                <a:spcPct val="90000"/>
              </a:lnSpc>
              <a:spcBef>
                <a:spcPts val="1200"/>
              </a:spcBef>
              <a:buFont typeface="Arial" panose="020B0604020202020204" pitchFamily="34" charset="0"/>
              <a:buChar char="•"/>
            </a:pPr>
            <a:r>
              <a:rPr lang="en-US" sz="2000" dirty="0">
                <a:gradFill>
                  <a:gsLst>
                    <a:gs pos="1250">
                      <a:schemeClr val="bg2"/>
                    </a:gs>
                    <a:gs pos="100000">
                      <a:schemeClr val="bg2"/>
                    </a:gs>
                  </a:gsLst>
                  <a:lin ang="5400000" scaled="0"/>
                </a:gradFill>
              </a:rPr>
              <a:t>Use </a:t>
            </a:r>
            <a:r>
              <a:rPr lang="en-US" sz="2000" b="1" dirty="0">
                <a:gradFill>
                  <a:gsLst>
                    <a:gs pos="1250">
                      <a:schemeClr val="bg2"/>
                    </a:gs>
                    <a:gs pos="100000">
                      <a:schemeClr val="bg2"/>
                    </a:gs>
                  </a:gsLst>
                  <a:lin ang="5400000" scaled="0"/>
                </a:gradFill>
              </a:rPr>
              <a:t>OneDrive </a:t>
            </a:r>
            <a:r>
              <a:rPr lang="en-US" sz="2000" b="1" dirty="0" smtClean="0">
                <a:gradFill>
                  <a:gsLst>
                    <a:gs pos="1250">
                      <a:schemeClr val="bg2"/>
                    </a:gs>
                    <a:gs pos="100000">
                      <a:schemeClr val="bg2"/>
                    </a:gs>
                  </a:gsLst>
                  <a:lin ang="5400000" scaled="0"/>
                </a:gradFill>
              </a:rPr>
              <a:t>- </a:t>
            </a:r>
            <a:r>
              <a:rPr lang="en-US" sz="2000" b="1" dirty="0">
                <a:gradFill>
                  <a:gsLst>
                    <a:gs pos="1250">
                      <a:schemeClr val="bg2"/>
                    </a:gs>
                    <a:gs pos="100000">
                      <a:schemeClr val="bg2"/>
                    </a:gs>
                  </a:gsLst>
                  <a:lin ang="5400000" scaled="0"/>
                </a:gradFill>
              </a:rPr>
              <a:t>Personal</a:t>
            </a:r>
            <a:r>
              <a:rPr lang="en-US" sz="2000" dirty="0">
                <a:gradFill>
                  <a:gsLst>
                    <a:gs pos="1250">
                      <a:schemeClr val="bg2"/>
                    </a:gs>
                    <a:gs pos="100000">
                      <a:schemeClr val="bg2"/>
                    </a:gs>
                  </a:gsLst>
                  <a:lin ang="5400000" scaled="0"/>
                </a:gradFill>
              </a:rPr>
              <a:t> for your personal documents</a:t>
            </a:r>
          </a:p>
        </p:txBody>
      </p:sp>
    </p:spTree>
    <p:extLst>
      <p:ext uri="{BB962C8B-B14F-4D97-AF65-F5344CB8AC3E}">
        <p14:creationId xmlns:p14="http://schemas.microsoft.com/office/powerpoint/2010/main" val="25043765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sz="4400" dirty="0" smtClean="0"/>
              <a:t>Sharing Office documents</a:t>
            </a:r>
            <a:endParaRPr lang="en-US" sz="4400" dirty="0"/>
          </a:p>
        </p:txBody>
      </p:sp>
      <p:sp>
        <p:nvSpPr>
          <p:cNvPr id="16" name="Content Placeholder 3"/>
          <p:cNvSpPr txBox="1">
            <a:spLocks/>
          </p:cNvSpPr>
          <p:nvPr/>
        </p:nvSpPr>
        <p:spPr bwMode="auto">
          <a:xfrm>
            <a:off x="521208" y="1627172"/>
            <a:ext cx="5966234" cy="1747093"/>
          </a:xfrm>
          <a:prstGeom prst="rect">
            <a:avLst/>
          </a:prstGeom>
          <a:noFill/>
          <a:ln w="9525">
            <a:noFill/>
            <a:miter lim="800000"/>
            <a:headEnd/>
            <a:tailEnd/>
          </a:ln>
        </p:spPr>
        <p:txBody>
          <a:bodyPr lIns="0" tIns="0" rIns="0" bIns="0"/>
          <a:lstStyle/>
          <a:p>
            <a:pPr marL="457200" indent="-457200">
              <a:lnSpc>
                <a:spcPct val="90000"/>
              </a:lnSpc>
              <a:spcBef>
                <a:spcPts val="1200"/>
              </a:spcBef>
              <a:buFont typeface="+mj-lt"/>
              <a:buAutoNum type="arabicPeriod"/>
            </a:pPr>
            <a:r>
              <a:rPr lang="en-US" sz="2000" dirty="0">
                <a:gradFill>
                  <a:gsLst>
                    <a:gs pos="1250">
                      <a:schemeClr val="bg2"/>
                    </a:gs>
                    <a:gs pos="100000">
                      <a:schemeClr val="bg2"/>
                    </a:gs>
                  </a:gsLst>
                  <a:lin ang="5400000" scaled="0"/>
                </a:gradFill>
              </a:rPr>
              <a:t>In the </a:t>
            </a:r>
            <a:r>
              <a:rPr lang="en-US" sz="2000" dirty="0" smtClean="0">
                <a:gradFill>
                  <a:gsLst>
                    <a:gs pos="1250">
                      <a:schemeClr val="bg2"/>
                    </a:gs>
                    <a:gs pos="100000">
                      <a:schemeClr val="bg2"/>
                    </a:gs>
                  </a:gsLst>
                  <a:lin ang="5400000" scaled="0"/>
                </a:gradFill>
              </a:rPr>
              <a:t>app </a:t>
            </a:r>
            <a:r>
              <a:rPr lang="en-US" sz="2000" dirty="0">
                <a:gradFill>
                  <a:gsLst>
                    <a:gs pos="1250">
                      <a:schemeClr val="bg2"/>
                    </a:gs>
                    <a:gs pos="100000">
                      <a:schemeClr val="bg2"/>
                    </a:gs>
                  </a:gsLst>
                  <a:lin ang="5400000" scaled="0"/>
                </a:gradFill>
              </a:rPr>
              <a:t>you’re working </a:t>
            </a:r>
            <a:r>
              <a:rPr lang="en-US" sz="2000" dirty="0" smtClean="0">
                <a:gradFill>
                  <a:gsLst>
                    <a:gs pos="1250">
                      <a:schemeClr val="bg2"/>
                    </a:gs>
                    <a:gs pos="100000">
                      <a:schemeClr val="bg2"/>
                    </a:gs>
                  </a:gsLst>
                  <a:lin ang="5400000" scaled="0"/>
                </a:gradFill>
              </a:rPr>
              <a:t>in, select </a:t>
            </a:r>
            <a:r>
              <a:rPr lang="en-US" sz="2000" b="1" dirty="0" smtClean="0">
                <a:gradFill>
                  <a:gsLst>
                    <a:gs pos="1250">
                      <a:schemeClr val="bg2"/>
                    </a:gs>
                    <a:gs pos="100000">
                      <a:schemeClr val="bg2"/>
                    </a:gs>
                  </a:gsLst>
                  <a:lin ang="5400000" scaled="0"/>
                </a:gradFill>
              </a:rPr>
              <a:t>File</a:t>
            </a:r>
            <a:r>
              <a:rPr lang="en-US" sz="2000" dirty="0" smtClean="0">
                <a:gradFill>
                  <a:gsLst>
                    <a:gs pos="1250">
                      <a:schemeClr val="bg2"/>
                    </a:gs>
                    <a:gs pos="100000">
                      <a:schemeClr val="bg2"/>
                    </a:gs>
                  </a:gsLst>
                  <a:lin ang="5400000" scaled="0"/>
                </a:gradFill>
              </a:rPr>
              <a:t>, then select </a:t>
            </a:r>
            <a:r>
              <a:rPr lang="en-US" sz="2000" b="1" dirty="0">
                <a:gradFill>
                  <a:gsLst>
                    <a:gs pos="1250">
                      <a:schemeClr val="bg2"/>
                    </a:gs>
                    <a:gs pos="100000">
                      <a:schemeClr val="bg2"/>
                    </a:gs>
                  </a:gsLst>
                  <a:lin ang="5400000" scaled="0"/>
                </a:gradFill>
              </a:rPr>
              <a:t>Share</a:t>
            </a:r>
            <a:r>
              <a:rPr lang="en-US" sz="2000" dirty="0">
                <a:gradFill>
                  <a:gsLst>
                    <a:gs pos="1250">
                      <a:schemeClr val="bg2"/>
                    </a:gs>
                    <a:gs pos="100000">
                      <a:schemeClr val="bg2"/>
                    </a:gs>
                  </a:gsLst>
                  <a:lin ang="5400000" scaled="0"/>
                </a:gradFill>
              </a:rPr>
              <a:t>.</a:t>
            </a:r>
          </a:p>
          <a:p>
            <a:pPr marL="457200" indent="-457200">
              <a:lnSpc>
                <a:spcPct val="90000"/>
              </a:lnSpc>
              <a:spcBef>
                <a:spcPts val="1200"/>
              </a:spcBef>
              <a:buFont typeface="+mj-lt"/>
              <a:buAutoNum type="arabicPeriod"/>
            </a:pPr>
            <a:r>
              <a:rPr lang="en-US" sz="2000" dirty="0" smtClean="0">
                <a:gradFill>
                  <a:gsLst>
                    <a:gs pos="1250">
                      <a:schemeClr val="bg2"/>
                    </a:gs>
                    <a:gs pos="100000">
                      <a:schemeClr val="bg2"/>
                    </a:gs>
                  </a:gsLst>
                  <a:lin ang="5400000" scaled="0"/>
                </a:gradFill>
              </a:rPr>
              <a:t>From the </a:t>
            </a:r>
            <a:r>
              <a:rPr lang="en-US" sz="2000" b="1" dirty="0" smtClean="0">
                <a:gradFill>
                  <a:gsLst>
                    <a:gs pos="1250">
                      <a:schemeClr val="bg2"/>
                    </a:gs>
                    <a:gs pos="100000">
                      <a:schemeClr val="bg2"/>
                    </a:gs>
                  </a:gsLst>
                  <a:lin ang="5400000" scaled="0"/>
                </a:gradFill>
              </a:rPr>
              <a:t>Share</a:t>
            </a:r>
            <a:r>
              <a:rPr lang="en-US" sz="2000" dirty="0" smtClean="0">
                <a:gradFill>
                  <a:gsLst>
                    <a:gs pos="1250">
                      <a:schemeClr val="bg2"/>
                    </a:gs>
                    <a:gs pos="100000">
                      <a:schemeClr val="bg2"/>
                    </a:gs>
                  </a:gsLst>
                  <a:lin ang="5400000" scaled="0"/>
                </a:gradFill>
              </a:rPr>
              <a:t> list, select how </a:t>
            </a:r>
            <a:r>
              <a:rPr lang="en-US" sz="2000" dirty="0">
                <a:gradFill>
                  <a:gsLst>
                    <a:gs pos="1250">
                      <a:schemeClr val="bg2"/>
                    </a:gs>
                    <a:gs pos="100000">
                      <a:schemeClr val="bg2"/>
                    </a:gs>
                  </a:gsLst>
                  <a:lin ang="5400000" scaled="0"/>
                </a:gradFill>
              </a:rPr>
              <a:t>you want to share the </a:t>
            </a:r>
            <a:r>
              <a:rPr lang="en-US" sz="2000" dirty="0" smtClean="0">
                <a:gradFill>
                  <a:gsLst>
                    <a:gs pos="1250">
                      <a:schemeClr val="bg2"/>
                    </a:gs>
                    <a:gs pos="100000">
                      <a:schemeClr val="bg2"/>
                    </a:gs>
                  </a:gsLst>
                  <a:lin ang="5400000" scaled="0"/>
                </a:gradFill>
              </a:rPr>
              <a:t>file, and then the people you want to share with.</a:t>
            </a:r>
            <a:endParaRPr lang="en-US" sz="2000" dirty="0">
              <a:gradFill>
                <a:gsLst>
                  <a:gs pos="1250">
                    <a:schemeClr val="bg2"/>
                  </a:gs>
                  <a:gs pos="100000">
                    <a:schemeClr val="bg2"/>
                  </a:gs>
                </a:gsLst>
                <a:lin ang="5400000" scaled="0"/>
              </a:gradFill>
            </a:endParaRPr>
          </a:p>
        </p:txBody>
      </p:sp>
      <p:pic>
        <p:nvPicPr>
          <p:cNvPr id="2" name="Picture 1"/>
          <p:cNvPicPr>
            <a:picLocks noChangeAspect="1"/>
          </p:cNvPicPr>
          <p:nvPr/>
        </p:nvPicPr>
        <p:blipFill>
          <a:blip r:embed="rId3"/>
          <a:stretch>
            <a:fillRect/>
          </a:stretch>
        </p:blipFill>
        <p:spPr>
          <a:xfrm>
            <a:off x="6995160" y="1627632"/>
            <a:ext cx="4612632" cy="4360115"/>
          </a:xfrm>
          <a:prstGeom prst="rect">
            <a:avLst/>
          </a:prstGeom>
        </p:spPr>
      </p:pic>
    </p:spTree>
    <p:extLst>
      <p:ext uri="{BB962C8B-B14F-4D97-AF65-F5344CB8AC3E}">
        <p14:creationId xmlns:p14="http://schemas.microsoft.com/office/powerpoint/2010/main" val="37751650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cs typeface="Segoe UI Light"/>
              </a:rPr>
              <a:t>View Office documents on a mobile device</a:t>
            </a:r>
            <a:endParaRPr lang="en-US" dirty="0"/>
          </a:p>
        </p:txBody>
      </p:sp>
      <p:sp>
        <p:nvSpPr>
          <p:cNvPr id="6" name="Content Placeholder 5"/>
          <p:cNvSpPr>
            <a:spLocks noGrp="1"/>
          </p:cNvSpPr>
          <p:nvPr>
            <p:ph sz="quarter" idx="4"/>
          </p:nvPr>
        </p:nvSpPr>
        <p:spPr>
          <a:xfrm>
            <a:off x="520698" y="3687162"/>
            <a:ext cx="10066022" cy="2714250"/>
          </a:xfrm>
        </p:spPr>
        <p:txBody>
          <a:bodyPr/>
          <a:lstStyle/>
          <a:p>
            <a:r>
              <a:rPr lang="en-US" dirty="0" smtClean="0">
                <a:gradFill>
                  <a:gsLst>
                    <a:gs pos="1250">
                      <a:schemeClr val="bg2"/>
                    </a:gs>
                    <a:gs pos="100000">
                      <a:schemeClr val="bg2"/>
                    </a:gs>
                  </a:gsLst>
                  <a:lin ang="5400000" scaled="0"/>
                </a:gradFill>
                <a:latin typeface="+mn-lt"/>
                <a:cs typeface="+mn-cs"/>
              </a:rPr>
              <a:t>When save your files to OneDrive for Business, you can access them from your mobile device. Set up Office Mobile on your Windows Phone, iPhone, or Android Phone. For iPad, install and set up the Word, Excel, PowerPoint, and OneNote apps on your iPad.</a:t>
            </a:r>
          </a:p>
          <a:p>
            <a:pPr marL="0" lvl="1" indent="0">
              <a:spcBef>
                <a:spcPts val="1200"/>
              </a:spcBef>
              <a:buSzPct val="80000"/>
              <a:buNone/>
            </a:pPr>
            <a:r>
              <a:rPr lang="en-US" sz="2000" dirty="0">
                <a:gradFill>
                  <a:gsLst>
                    <a:gs pos="1250">
                      <a:schemeClr val="bg2"/>
                    </a:gs>
                    <a:gs pos="100000">
                      <a:schemeClr val="bg2"/>
                    </a:gs>
                  </a:gsLst>
                  <a:lin ang="5400000" scaled="0"/>
                </a:gradFill>
              </a:rPr>
              <a:t>If you haven’t installed Office Mobile or Office for iPad see, </a:t>
            </a:r>
            <a:r>
              <a:rPr lang="en-US" sz="2000" dirty="0">
                <a:gradFill>
                  <a:gsLst>
                    <a:gs pos="1250">
                      <a:schemeClr val="bg2"/>
                    </a:gs>
                    <a:gs pos="100000">
                      <a:schemeClr val="bg2"/>
                    </a:gs>
                  </a:gsLst>
                  <a:lin ang="5400000" scaled="0"/>
                </a:gradFill>
                <a:hlinkClick r:id="rId3"/>
              </a:rPr>
              <a:t>Working with Office documents in a browser or mobile </a:t>
            </a:r>
            <a:r>
              <a:rPr lang="en-US" sz="2000" dirty="0" smtClean="0">
                <a:gradFill>
                  <a:gsLst>
                    <a:gs pos="1250">
                      <a:schemeClr val="bg2"/>
                    </a:gs>
                    <a:gs pos="100000">
                      <a:schemeClr val="bg2"/>
                    </a:gs>
                  </a:gsLst>
                  <a:lin ang="5400000" scaled="0"/>
                </a:gradFill>
                <a:hlinkClick r:id="rId3"/>
              </a:rPr>
              <a:t>app</a:t>
            </a:r>
            <a:r>
              <a:rPr lang="en-US" sz="2000" dirty="0" smtClean="0">
                <a:gradFill>
                  <a:gsLst>
                    <a:gs pos="1250">
                      <a:schemeClr val="bg2"/>
                    </a:gs>
                    <a:gs pos="100000">
                      <a:schemeClr val="bg2"/>
                    </a:gs>
                  </a:gsLst>
                  <a:lin ang="5400000" scaled="0"/>
                </a:gradFill>
              </a:rPr>
              <a:t> (http</a:t>
            </a:r>
            <a:r>
              <a:rPr lang="en-US" sz="2000" dirty="0">
                <a:gradFill>
                  <a:gsLst>
                    <a:gs pos="1250">
                      <a:schemeClr val="bg2"/>
                    </a:gs>
                    <a:gs pos="100000">
                      <a:schemeClr val="bg2"/>
                    </a:gs>
                  </a:gsLst>
                  <a:lin ang="5400000" scaled="0"/>
                </a:gradFill>
              </a:rPr>
              <a:t>://go.microsoft.com/fwlink/?LinkID=510963). </a:t>
            </a:r>
            <a:endParaRPr lang="en-US" sz="2000" dirty="0">
              <a:gradFill>
                <a:gsLst>
                  <a:gs pos="1250">
                    <a:schemeClr val="bg2"/>
                  </a:gs>
                  <a:gs pos="100000">
                    <a:schemeClr val="bg2"/>
                  </a:gs>
                </a:gsLst>
                <a:lin ang="5400000" scaled="0"/>
              </a:gradFill>
              <a:cs typeface="+mn-cs"/>
            </a:endParaRPr>
          </a:p>
        </p:txBody>
      </p:sp>
    </p:spTree>
    <p:extLst>
      <p:ext uri="{BB962C8B-B14F-4D97-AF65-F5344CB8AC3E}">
        <p14:creationId xmlns:p14="http://schemas.microsoft.com/office/powerpoint/2010/main" val="34796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Get to your documents from a mobile device</a:t>
            </a:r>
            <a:endParaRPr lang="en-US" dirty="0"/>
          </a:p>
        </p:txBody>
      </p:sp>
      <p:sp>
        <p:nvSpPr>
          <p:cNvPr id="16" name="Content Placeholder 3"/>
          <p:cNvSpPr txBox="1">
            <a:spLocks/>
          </p:cNvSpPr>
          <p:nvPr/>
        </p:nvSpPr>
        <p:spPr bwMode="auto">
          <a:xfrm>
            <a:off x="541756" y="1416983"/>
            <a:ext cx="5305331" cy="4951757"/>
          </a:xfrm>
          <a:prstGeom prst="rect">
            <a:avLst/>
          </a:prstGeom>
          <a:noFill/>
          <a:ln w="9525">
            <a:noFill/>
            <a:miter lim="800000"/>
            <a:headEnd/>
            <a:tailEnd/>
          </a:ln>
        </p:spPr>
        <p:txBody>
          <a:bodyPr lIns="0" tIns="0" rIns="0" bIns="0"/>
          <a:lstStyle/>
          <a:p>
            <a:pPr indent="-223819">
              <a:lnSpc>
                <a:spcPct val="90000"/>
              </a:lnSpc>
              <a:spcBef>
                <a:spcPts val="1200"/>
              </a:spcBef>
              <a:buClr>
                <a:schemeClr val="accent1"/>
              </a:buClr>
              <a:buSzPct val="90000"/>
              <a:defRPr/>
            </a:pPr>
            <a:endParaRPr lang="en-US" dirty="0" smtClean="0">
              <a:gradFill>
                <a:gsLst>
                  <a:gs pos="1250">
                    <a:schemeClr val="bg2"/>
                  </a:gs>
                  <a:gs pos="100000">
                    <a:schemeClr val="bg2"/>
                  </a:gs>
                </a:gsLst>
                <a:lin ang="5400000" scaled="0"/>
              </a:gradFill>
            </a:endParaRPr>
          </a:p>
        </p:txBody>
      </p:sp>
      <p:sp>
        <p:nvSpPr>
          <p:cNvPr id="9" name="Content Placeholder 3"/>
          <p:cNvSpPr txBox="1">
            <a:spLocks/>
          </p:cNvSpPr>
          <p:nvPr/>
        </p:nvSpPr>
        <p:spPr bwMode="auto">
          <a:xfrm>
            <a:off x="521209" y="1350922"/>
            <a:ext cx="5107432" cy="4842029"/>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Once you save documents to OneDrive for Business and you set up Office Mobile on your device, you can get to your docs with a few taps. </a:t>
            </a:r>
            <a:endParaRPr lang="en-US" sz="2000" dirty="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Here’s an example of how to get to your documents on a Windows Phone.</a:t>
            </a:r>
          </a:p>
          <a:p>
            <a:pPr marL="576263" lvl="1" indent="-342900">
              <a:lnSpc>
                <a:spcPct val="90000"/>
              </a:lnSpc>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On your Windows Phone, tap the </a:t>
            </a:r>
            <a:r>
              <a:rPr lang="en-US" sz="2000" b="1" dirty="0" smtClean="0">
                <a:gradFill>
                  <a:gsLst>
                    <a:gs pos="1250">
                      <a:schemeClr val="bg2"/>
                    </a:gs>
                    <a:gs pos="100000">
                      <a:schemeClr val="bg2"/>
                    </a:gs>
                  </a:gsLst>
                  <a:lin ang="5400000" scaled="0"/>
                </a:gradFill>
              </a:rPr>
              <a:t>Office</a:t>
            </a:r>
            <a:r>
              <a:rPr lang="en-US" sz="2000" dirty="0" smtClean="0">
                <a:gradFill>
                  <a:gsLst>
                    <a:gs pos="1250">
                      <a:schemeClr val="bg2"/>
                    </a:gs>
                    <a:gs pos="100000">
                      <a:schemeClr val="bg2"/>
                    </a:gs>
                  </a:gsLst>
                  <a:lin ang="5400000" scaled="0"/>
                </a:gradFill>
              </a:rPr>
              <a:t> app.</a:t>
            </a:r>
          </a:p>
          <a:p>
            <a:pPr marL="576263" lvl="1" indent="-342900">
              <a:lnSpc>
                <a:spcPct val="90000"/>
              </a:lnSpc>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Office Mobile will show your most recent documents. Tap the document you want to open or swipe left for </a:t>
            </a:r>
            <a:r>
              <a:rPr lang="en-US" sz="2000" b="1" dirty="0" smtClean="0">
                <a:gradFill>
                  <a:gsLst>
                    <a:gs pos="1250">
                      <a:schemeClr val="bg2"/>
                    </a:gs>
                    <a:gs pos="100000">
                      <a:schemeClr val="bg2"/>
                    </a:gs>
                  </a:gsLst>
                  <a:lin ang="5400000" scaled="0"/>
                </a:gradFill>
              </a:rPr>
              <a:t>Places</a:t>
            </a:r>
            <a:r>
              <a:rPr lang="en-US" sz="2000" dirty="0" smtClean="0">
                <a:gradFill>
                  <a:gsLst>
                    <a:gs pos="1250">
                      <a:schemeClr val="bg2"/>
                    </a:gs>
                    <a:gs pos="100000">
                      <a:schemeClr val="bg2"/>
                    </a:gs>
                  </a:gsLst>
                  <a:lin ang="5400000" scaled="0"/>
                </a:gradFill>
              </a:rPr>
              <a:t>, tap </a:t>
            </a:r>
            <a:r>
              <a:rPr lang="en-US" sz="2000" b="1" dirty="0" smtClean="0">
                <a:gradFill>
                  <a:gsLst>
                    <a:gs pos="1250">
                      <a:schemeClr val="bg2"/>
                    </a:gs>
                    <a:gs pos="100000">
                      <a:schemeClr val="bg2"/>
                    </a:gs>
                  </a:gsLst>
                  <a:lin ang="5400000" scaled="0"/>
                </a:gradFill>
              </a:rPr>
              <a:t>OneDrive @ &lt;your domain name&gt;</a:t>
            </a:r>
            <a:r>
              <a:rPr lang="en-US" sz="2000" dirty="0" smtClean="0">
                <a:gradFill>
                  <a:gsLst>
                    <a:gs pos="1250">
                      <a:schemeClr val="bg2"/>
                    </a:gs>
                    <a:gs pos="100000">
                      <a:schemeClr val="bg2"/>
                    </a:gs>
                  </a:gsLst>
                  <a:lin ang="5400000" scaled="0"/>
                </a:gradFill>
              </a:rPr>
              <a:t>, and then tap the document you want. </a:t>
            </a:r>
          </a:p>
          <a:p>
            <a:pPr marL="576263" lvl="1" indent="-342900">
              <a:lnSpc>
                <a:spcPct val="90000"/>
              </a:lnSpc>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Your Office document is opened so you can view or edit it.</a:t>
            </a:r>
          </a:p>
        </p:txBody>
      </p:sp>
      <p:sp>
        <p:nvSpPr>
          <p:cNvPr id="17" name="TextBox 16"/>
          <p:cNvSpPr txBox="1"/>
          <p:nvPr/>
        </p:nvSpPr>
        <p:spPr>
          <a:xfrm>
            <a:off x="6703486" y="5118201"/>
            <a:ext cx="1563330" cy="147733"/>
          </a:xfrm>
          <a:prstGeom prst="rect">
            <a:avLst/>
          </a:prstGeom>
          <a:noFill/>
        </p:spPr>
        <p:txBody>
          <a:bodyPr wrap="square" lIns="0" tIns="0" rIns="0" bIns="0" rtlCol="0">
            <a:spAutoFit/>
          </a:bodyPr>
          <a:lstStyle/>
          <a:p>
            <a:pPr>
              <a:lnSpc>
                <a:spcPct val="80000"/>
              </a:lnSpc>
            </a:pPr>
            <a:r>
              <a:rPr lang="en-US" sz="1200" dirty="0" smtClean="0">
                <a:gradFill>
                  <a:gsLst>
                    <a:gs pos="1250">
                      <a:schemeClr val="bg2"/>
                    </a:gs>
                    <a:gs pos="100000">
                      <a:schemeClr val="bg2"/>
                    </a:gs>
                  </a:gsLst>
                  <a:lin ang="5400000" scaled="0"/>
                </a:gradFill>
              </a:rPr>
              <a:t>Tap the Office icon</a:t>
            </a:r>
            <a:endParaRPr lang="en-US" sz="1200" dirty="0">
              <a:gradFill>
                <a:gsLst>
                  <a:gs pos="1250">
                    <a:schemeClr val="bg2"/>
                  </a:gs>
                  <a:gs pos="100000">
                    <a:schemeClr val="bg2"/>
                  </a:gs>
                </a:gsLst>
                <a:lin ang="5400000" scaled="0"/>
              </a:gradFill>
            </a:endParaRPr>
          </a:p>
        </p:txBody>
      </p:sp>
      <p:sp>
        <p:nvSpPr>
          <p:cNvPr id="18" name="TextBox 17"/>
          <p:cNvSpPr txBox="1"/>
          <p:nvPr/>
        </p:nvSpPr>
        <p:spPr>
          <a:xfrm>
            <a:off x="8384786" y="5472460"/>
            <a:ext cx="1730594" cy="147733"/>
          </a:xfrm>
          <a:prstGeom prst="rect">
            <a:avLst/>
          </a:prstGeom>
          <a:noFill/>
        </p:spPr>
        <p:txBody>
          <a:bodyPr wrap="square" lIns="0" tIns="0" rIns="0" bIns="0" rtlCol="0">
            <a:spAutoFit/>
          </a:bodyPr>
          <a:lstStyle/>
          <a:p>
            <a:pPr>
              <a:lnSpc>
                <a:spcPct val="80000"/>
              </a:lnSpc>
            </a:pPr>
            <a:r>
              <a:rPr lang="en-US" sz="1200" dirty="0" smtClean="0">
                <a:gradFill>
                  <a:gsLst>
                    <a:gs pos="1250">
                      <a:schemeClr val="bg2"/>
                    </a:gs>
                    <a:gs pos="100000">
                      <a:schemeClr val="bg2"/>
                    </a:gs>
                  </a:gsLst>
                  <a:lin ang="5400000" scaled="0"/>
                </a:gradFill>
              </a:rPr>
              <a:t>Tap to open a recent doc</a:t>
            </a:r>
            <a:endParaRPr lang="en-US" sz="1200" dirty="0">
              <a:gradFill>
                <a:gsLst>
                  <a:gs pos="1250">
                    <a:schemeClr val="bg2"/>
                  </a:gs>
                  <a:gs pos="100000">
                    <a:schemeClr val="bg2"/>
                  </a:gs>
                </a:gsLst>
                <a:lin ang="5400000" scaled="0"/>
              </a:gradFill>
            </a:endParaRPr>
          </a:p>
        </p:txBody>
      </p:sp>
      <p:sp>
        <p:nvSpPr>
          <p:cNvPr id="19" name="TextBox 18"/>
          <p:cNvSpPr txBox="1"/>
          <p:nvPr/>
        </p:nvSpPr>
        <p:spPr>
          <a:xfrm>
            <a:off x="10268987" y="5843675"/>
            <a:ext cx="1730594" cy="295466"/>
          </a:xfrm>
          <a:prstGeom prst="rect">
            <a:avLst/>
          </a:prstGeom>
          <a:noFill/>
        </p:spPr>
        <p:txBody>
          <a:bodyPr wrap="square" lIns="0" tIns="0" rIns="0" bIns="0" rtlCol="0">
            <a:spAutoFit/>
          </a:bodyPr>
          <a:lstStyle/>
          <a:p>
            <a:pPr>
              <a:lnSpc>
                <a:spcPct val="80000"/>
              </a:lnSpc>
            </a:pPr>
            <a:r>
              <a:rPr lang="en-US" sz="1200" dirty="0" smtClean="0">
                <a:gradFill>
                  <a:gsLst>
                    <a:gs pos="1250">
                      <a:schemeClr val="bg2"/>
                    </a:gs>
                    <a:gs pos="100000">
                      <a:schemeClr val="bg2"/>
                    </a:gs>
                  </a:gsLst>
                  <a:lin ang="5400000" scaled="0"/>
                </a:gradFill>
              </a:rPr>
              <a:t>An Office document is opened </a:t>
            </a:r>
            <a:endParaRPr lang="en-US" sz="1200" dirty="0">
              <a:gradFill>
                <a:gsLst>
                  <a:gs pos="1250">
                    <a:schemeClr val="bg2"/>
                  </a:gs>
                  <a:gs pos="100000">
                    <a:schemeClr val="bg2"/>
                  </a:gs>
                </a:gsLst>
                <a:lin ang="5400000" scaled="0"/>
              </a:gra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147" y="2783840"/>
            <a:ext cx="1508346" cy="2937652"/>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3762" y="2367279"/>
            <a:ext cx="1503234" cy="2933943"/>
          </a:xfrm>
          <a:prstGeom prst="rect">
            <a:avLst/>
          </a:prstGeom>
        </p:spPr>
      </p:pic>
      <p:sp>
        <p:nvSpPr>
          <p:cNvPr id="29" name="Oval 28"/>
          <p:cNvSpPr>
            <a:spLocks noChangeAspect="1"/>
          </p:cNvSpPr>
          <p:nvPr/>
        </p:nvSpPr>
        <p:spPr bwMode="auto">
          <a:xfrm>
            <a:off x="9032713" y="1631700"/>
            <a:ext cx="365760" cy="365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30" name="Oval 29"/>
          <p:cNvSpPr>
            <a:spLocks noChangeAspect="1"/>
          </p:cNvSpPr>
          <p:nvPr/>
        </p:nvSpPr>
        <p:spPr bwMode="auto">
          <a:xfrm>
            <a:off x="10795998" y="1997923"/>
            <a:ext cx="365760" cy="365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3</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a:spLocks noChangeAspect="1"/>
          </p:cNvSpPr>
          <p:nvPr/>
        </p:nvSpPr>
        <p:spPr bwMode="auto">
          <a:xfrm>
            <a:off x="7198210" y="1317144"/>
            <a:ext cx="355581" cy="3657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1</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9392"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545" y="1920239"/>
            <a:ext cx="1517082" cy="2935224"/>
          </a:xfrm>
          <a:prstGeom prst="rect">
            <a:avLst/>
          </a:prstGeom>
        </p:spPr>
      </p:pic>
    </p:spTree>
    <p:extLst>
      <p:ext uri="{BB962C8B-B14F-4D97-AF65-F5344CB8AC3E}">
        <p14:creationId xmlns:p14="http://schemas.microsoft.com/office/powerpoint/2010/main" val="22634285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cs typeface="Segoe UI Light"/>
              </a:rPr>
              <a:t>OneNote from anywhere</a:t>
            </a:r>
            <a:endParaRPr lang="en-US" dirty="0"/>
          </a:p>
        </p:txBody>
      </p:sp>
      <p:sp>
        <p:nvSpPr>
          <p:cNvPr id="6" name="Content Placeholder 5"/>
          <p:cNvSpPr>
            <a:spLocks noGrp="1"/>
          </p:cNvSpPr>
          <p:nvPr>
            <p:ph sz="quarter" idx="4"/>
          </p:nvPr>
        </p:nvSpPr>
        <p:spPr>
          <a:xfrm>
            <a:off x="520698" y="3687162"/>
            <a:ext cx="9901495" cy="2714250"/>
          </a:xfrm>
        </p:spPr>
        <p:txBody>
          <a:bodyPr/>
          <a:lstStyle/>
          <a:p>
            <a:r>
              <a:rPr lang="en-US" dirty="0" smtClean="0">
                <a:gradFill>
                  <a:gsLst>
                    <a:gs pos="1250">
                      <a:schemeClr val="bg2"/>
                    </a:gs>
                    <a:gs pos="100000">
                      <a:schemeClr val="bg2"/>
                    </a:gs>
                  </a:gsLst>
                  <a:lin ang="5400000" scaled="0"/>
                </a:gradFill>
                <a:latin typeface="+mn-lt"/>
                <a:cs typeface="+mn-cs"/>
              </a:rPr>
              <a:t>Use OneNote to stay </a:t>
            </a:r>
            <a:r>
              <a:rPr lang="en-US" dirty="0">
                <a:gradFill>
                  <a:gsLst>
                    <a:gs pos="1250">
                      <a:schemeClr val="bg2"/>
                    </a:gs>
                    <a:gs pos="100000">
                      <a:schemeClr val="bg2"/>
                    </a:gs>
                  </a:gsLst>
                  <a:lin ang="5400000" scaled="0"/>
                </a:gradFill>
                <a:latin typeface="+mn-lt"/>
                <a:cs typeface="+mn-cs"/>
              </a:rPr>
              <a:t>organized and collaborate with your team </a:t>
            </a:r>
            <a:r>
              <a:rPr lang="en-US" dirty="0" smtClean="0">
                <a:gradFill>
                  <a:gsLst>
                    <a:gs pos="1250">
                      <a:schemeClr val="bg2"/>
                    </a:gs>
                    <a:gs pos="100000">
                      <a:schemeClr val="bg2"/>
                    </a:gs>
                  </a:gsLst>
                  <a:lin ang="5400000" scaled="0"/>
                </a:gradFill>
                <a:latin typeface="+mn-lt"/>
                <a:cs typeface="+mn-cs"/>
              </a:rPr>
              <a:t>on </a:t>
            </a:r>
            <a:r>
              <a:rPr lang="en-US" dirty="0">
                <a:gradFill>
                  <a:gsLst>
                    <a:gs pos="1250">
                      <a:schemeClr val="bg2"/>
                    </a:gs>
                    <a:gs pos="100000">
                      <a:schemeClr val="bg2"/>
                    </a:gs>
                  </a:gsLst>
                  <a:lin ang="5400000" scaled="0"/>
                </a:gradFill>
                <a:latin typeface="+mn-lt"/>
                <a:cs typeface="+mn-cs"/>
              </a:rPr>
              <a:t>all your devices. </a:t>
            </a:r>
            <a:r>
              <a:rPr lang="en-US" dirty="0" smtClean="0">
                <a:gradFill>
                  <a:gsLst>
                    <a:gs pos="1250">
                      <a:schemeClr val="bg2"/>
                    </a:gs>
                    <a:gs pos="100000">
                      <a:schemeClr val="bg2"/>
                    </a:gs>
                  </a:gsLst>
                  <a:lin ang="5400000" scaled="0"/>
                </a:gradFill>
                <a:latin typeface="+mn-lt"/>
                <a:cs typeface="+mn-cs"/>
              </a:rPr>
              <a:t>Your notes save </a:t>
            </a:r>
            <a:r>
              <a:rPr lang="en-US" dirty="0">
                <a:gradFill>
                  <a:gsLst>
                    <a:gs pos="1250">
                      <a:schemeClr val="bg2"/>
                    </a:gs>
                    <a:gs pos="100000">
                      <a:schemeClr val="bg2"/>
                    </a:gs>
                  </a:gsLst>
                  <a:lin ang="5400000" scaled="0"/>
                </a:gradFill>
                <a:latin typeface="+mn-lt"/>
                <a:cs typeface="+mn-cs"/>
              </a:rPr>
              <a:t>automatically and </a:t>
            </a:r>
            <a:r>
              <a:rPr lang="en-US" dirty="0" smtClean="0">
                <a:gradFill>
                  <a:gsLst>
                    <a:gs pos="1250">
                      <a:schemeClr val="bg2"/>
                    </a:gs>
                    <a:gs pos="100000">
                      <a:schemeClr val="bg2"/>
                    </a:gs>
                  </a:gsLst>
                  <a:lin ang="5400000" scaled="0"/>
                </a:gradFill>
                <a:latin typeface="+mn-lt"/>
                <a:cs typeface="+mn-cs"/>
              </a:rPr>
              <a:t>when you store your notebooks online in </a:t>
            </a:r>
            <a:r>
              <a:rPr lang="en-US" dirty="0">
                <a:gradFill>
                  <a:gsLst>
                    <a:gs pos="1250">
                      <a:schemeClr val="bg2"/>
                    </a:gs>
                    <a:gs pos="100000">
                      <a:schemeClr val="bg2"/>
                    </a:gs>
                  </a:gsLst>
                  <a:lin ang="5400000" scaled="0"/>
                </a:gradFill>
                <a:latin typeface="+mn-lt"/>
                <a:cs typeface="+mn-cs"/>
              </a:rPr>
              <a:t>OneDrive for </a:t>
            </a:r>
            <a:r>
              <a:rPr lang="en-US" dirty="0" smtClean="0">
                <a:gradFill>
                  <a:gsLst>
                    <a:gs pos="1250">
                      <a:schemeClr val="bg2"/>
                    </a:gs>
                    <a:gs pos="100000">
                      <a:schemeClr val="bg2"/>
                    </a:gs>
                  </a:gsLst>
                  <a:lin ang="5400000" scaled="0"/>
                </a:gradFill>
                <a:latin typeface="+mn-lt"/>
                <a:cs typeface="+mn-cs"/>
              </a:rPr>
              <a:t>Business, you can update and share them from other devices.</a:t>
            </a:r>
          </a:p>
          <a:p>
            <a:pPr marL="0" lvl="1" indent="0">
              <a:spcBef>
                <a:spcPts val="1200"/>
              </a:spcBef>
              <a:buSzPct val="80000"/>
              <a:buNone/>
            </a:pPr>
            <a:r>
              <a:rPr lang="en-US" dirty="0" smtClean="0">
                <a:gradFill>
                  <a:gsLst>
                    <a:gs pos="1250">
                      <a:schemeClr val="bg2"/>
                    </a:gs>
                    <a:gs pos="100000">
                      <a:schemeClr val="bg2"/>
                    </a:gs>
                  </a:gsLst>
                  <a:lin ang="5400000" scaled="0"/>
                </a:gradFill>
              </a:rPr>
              <a:t>Get to your notes </a:t>
            </a:r>
            <a:r>
              <a:rPr lang="en-US" sz="2000" dirty="0" smtClean="0">
                <a:gradFill>
                  <a:gsLst>
                    <a:gs pos="1250">
                      <a:schemeClr val="bg2"/>
                    </a:gs>
                    <a:gs pos="100000">
                      <a:schemeClr val="bg2"/>
                    </a:gs>
                  </a:gsLst>
                  <a:lin ang="5400000" scaled="0"/>
                </a:gradFill>
              </a:rPr>
              <a:t>from anywhere using </a:t>
            </a:r>
            <a:r>
              <a:rPr lang="en-US" sz="2000" dirty="0">
                <a:gradFill>
                  <a:gsLst>
                    <a:gs pos="1250">
                      <a:schemeClr val="bg2"/>
                    </a:gs>
                    <a:gs pos="100000">
                      <a:schemeClr val="bg2"/>
                    </a:gs>
                  </a:gsLst>
                  <a:lin ang="5400000" scaled="0"/>
                </a:gradFill>
              </a:rPr>
              <a:t>a browser or </a:t>
            </a:r>
            <a:r>
              <a:rPr lang="en-US" sz="2000" dirty="0" smtClean="0">
                <a:gradFill>
                  <a:gsLst>
                    <a:gs pos="1250">
                      <a:schemeClr val="bg2"/>
                    </a:gs>
                    <a:gs pos="100000">
                      <a:schemeClr val="bg2"/>
                    </a:gs>
                  </a:gsLst>
                  <a:lin ang="5400000" scaled="0"/>
                </a:gradFill>
              </a:rPr>
              <a:t>in the </a:t>
            </a:r>
            <a:r>
              <a:rPr lang="en-US" sz="2000" dirty="0">
                <a:gradFill>
                  <a:gsLst>
                    <a:gs pos="1250">
                      <a:schemeClr val="bg2"/>
                    </a:gs>
                    <a:gs pos="100000">
                      <a:schemeClr val="bg2"/>
                    </a:gs>
                  </a:gsLst>
                  <a:lin ang="5400000" scaled="0"/>
                </a:gradFill>
              </a:rPr>
              <a:t>OneNote mobile app on your device. </a:t>
            </a:r>
            <a:r>
              <a:rPr lang="en-US" sz="2000" dirty="0" smtClean="0">
                <a:gradFill>
                  <a:gsLst>
                    <a:gs pos="1250">
                      <a:schemeClr val="bg2"/>
                    </a:gs>
                    <a:gs pos="100000">
                      <a:schemeClr val="bg2"/>
                    </a:gs>
                  </a:gsLst>
                  <a:lin ang="5400000" scaled="0"/>
                </a:gradFill>
              </a:rPr>
              <a:t>If </a:t>
            </a:r>
            <a:r>
              <a:rPr lang="en-US" sz="2000" dirty="0">
                <a:gradFill>
                  <a:gsLst>
                    <a:gs pos="1250">
                      <a:schemeClr val="bg2"/>
                    </a:gs>
                    <a:gs pos="100000">
                      <a:schemeClr val="bg2"/>
                    </a:gs>
                  </a:gsLst>
                  <a:lin ang="5400000" scaled="0"/>
                </a:gradFill>
              </a:rPr>
              <a:t>you don’t have OneNote installed on your mobile device, see </a:t>
            </a:r>
            <a:r>
              <a:rPr lang="en-US" sz="2000" dirty="0">
                <a:gradFill>
                  <a:gsLst>
                    <a:gs pos="1250">
                      <a:schemeClr val="bg2"/>
                    </a:gs>
                    <a:gs pos="100000">
                      <a:schemeClr val="bg2"/>
                    </a:gs>
                  </a:gsLst>
                  <a:lin ang="5400000" scaled="0"/>
                </a:gradFill>
                <a:hlinkClick r:id="rId3"/>
              </a:rPr>
              <a:t>Working with Office documents in a browser or mobile </a:t>
            </a:r>
            <a:r>
              <a:rPr lang="en-US" sz="2000" dirty="0" smtClean="0">
                <a:gradFill>
                  <a:gsLst>
                    <a:gs pos="1250">
                      <a:schemeClr val="bg2"/>
                    </a:gs>
                    <a:gs pos="100000">
                      <a:schemeClr val="bg2"/>
                    </a:gs>
                  </a:gsLst>
                  <a:lin ang="5400000" scaled="0"/>
                </a:gradFill>
                <a:hlinkClick r:id="rId3"/>
              </a:rPr>
              <a:t>app</a:t>
            </a:r>
            <a:r>
              <a:rPr lang="en-US" sz="2000" dirty="0" smtClean="0">
                <a:gradFill>
                  <a:gsLst>
                    <a:gs pos="1250">
                      <a:schemeClr val="bg2"/>
                    </a:gs>
                    <a:gs pos="100000">
                      <a:schemeClr val="bg2"/>
                    </a:gs>
                  </a:gsLst>
                  <a:lin ang="5400000" scaled="0"/>
                </a:gradFill>
              </a:rPr>
              <a:t> (http</a:t>
            </a:r>
            <a:r>
              <a:rPr lang="en-US" sz="2000" dirty="0">
                <a:gradFill>
                  <a:gsLst>
                    <a:gs pos="1250">
                      <a:schemeClr val="bg2"/>
                    </a:gs>
                    <a:gs pos="100000">
                      <a:schemeClr val="bg2"/>
                    </a:gs>
                  </a:gsLst>
                  <a:lin ang="5400000" scaled="0"/>
                </a:gradFill>
              </a:rPr>
              <a:t>://go.microsoft.com/fwlink/?LinkID=510963</a:t>
            </a:r>
            <a:r>
              <a:rPr lang="en-US" sz="2000" dirty="0" smtClean="0">
                <a:gradFill>
                  <a:gsLst>
                    <a:gs pos="1250">
                      <a:schemeClr val="bg2"/>
                    </a:gs>
                    <a:gs pos="100000">
                      <a:schemeClr val="bg2"/>
                    </a:gs>
                  </a:gsLst>
                  <a:lin ang="5400000" scaled="0"/>
                </a:gradFill>
              </a:rPr>
              <a:t>.) </a:t>
            </a:r>
            <a:endParaRPr lang="en-US" dirty="0">
              <a:gradFill>
                <a:gsLst>
                  <a:gs pos="1250">
                    <a:schemeClr val="bg2"/>
                  </a:gs>
                  <a:gs pos="100000">
                    <a:schemeClr val="bg2"/>
                  </a:gs>
                </a:gsLst>
                <a:lin ang="5400000" scaled="0"/>
              </a:gradFill>
              <a:latin typeface="+mn-lt"/>
              <a:cs typeface="+mn-cs"/>
            </a:endParaRPr>
          </a:p>
          <a:p>
            <a:endParaRPr lang="en-US" dirty="0"/>
          </a:p>
        </p:txBody>
      </p:sp>
    </p:spTree>
    <p:extLst>
      <p:ext uri="{BB962C8B-B14F-4D97-AF65-F5344CB8AC3E}">
        <p14:creationId xmlns:p14="http://schemas.microsoft.com/office/powerpoint/2010/main" val="3079858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sz="5400" dirty="0" smtClean="0"/>
              <a:t>Create a new OneNote notebook</a:t>
            </a:r>
            <a:endParaRPr lang="en-US" sz="5400" dirty="0"/>
          </a:p>
        </p:txBody>
      </p:sp>
      <p:sp>
        <p:nvSpPr>
          <p:cNvPr id="16" name="Content Placeholder 3"/>
          <p:cNvSpPr txBox="1">
            <a:spLocks/>
          </p:cNvSpPr>
          <p:nvPr/>
        </p:nvSpPr>
        <p:spPr bwMode="auto">
          <a:xfrm>
            <a:off x="521208" y="1595771"/>
            <a:ext cx="5330952" cy="4875367"/>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When </a:t>
            </a:r>
            <a:r>
              <a:rPr lang="en-US" sz="2000" dirty="0">
                <a:gradFill>
                  <a:gsLst>
                    <a:gs pos="1250">
                      <a:schemeClr val="bg2"/>
                    </a:gs>
                    <a:gs pos="100000">
                      <a:schemeClr val="bg2"/>
                    </a:gs>
                  </a:gsLst>
                  <a:lin ang="5400000" scaled="0"/>
                </a:gradFill>
              </a:rPr>
              <a:t>you first </a:t>
            </a:r>
            <a:r>
              <a:rPr lang="en-US" sz="2000" dirty="0" smtClean="0">
                <a:gradFill>
                  <a:gsLst>
                    <a:gs pos="1250">
                      <a:schemeClr val="bg2"/>
                    </a:gs>
                    <a:gs pos="100000">
                      <a:schemeClr val="bg2"/>
                    </a:gs>
                  </a:gsLst>
                  <a:lin ang="5400000" scaled="0"/>
                </a:gradFill>
              </a:rPr>
              <a:t>open OneNote</a:t>
            </a:r>
            <a:r>
              <a:rPr lang="en-US" sz="2000" dirty="0">
                <a:gradFill>
                  <a:gsLst>
                    <a:gs pos="1250">
                      <a:schemeClr val="bg2"/>
                    </a:gs>
                    <a:gs pos="100000">
                      <a:schemeClr val="bg2"/>
                    </a:gs>
                  </a:gsLst>
                  <a:lin ang="5400000" scaled="0"/>
                </a:gradFill>
              </a:rPr>
              <a:t>, it creates a sample notebook for you. Use this notebook </a:t>
            </a:r>
            <a:r>
              <a:rPr lang="en-US" sz="2000" dirty="0" smtClean="0">
                <a:gradFill>
                  <a:gsLst>
                    <a:gs pos="1250">
                      <a:schemeClr val="bg2"/>
                    </a:gs>
                    <a:gs pos="100000">
                      <a:schemeClr val="bg2"/>
                    </a:gs>
                  </a:gsLst>
                  <a:lin ang="5400000" scaled="0"/>
                </a:gradFill>
              </a:rPr>
              <a:t>to get started or </a:t>
            </a:r>
            <a:r>
              <a:rPr lang="en-US" sz="2000" dirty="0">
                <a:gradFill>
                  <a:gsLst>
                    <a:gs pos="1250">
                      <a:schemeClr val="bg2"/>
                    </a:gs>
                    <a:gs pos="100000">
                      <a:schemeClr val="bg2"/>
                    </a:gs>
                  </a:gsLst>
                  <a:lin ang="5400000" scaled="0"/>
                </a:gradFill>
              </a:rPr>
              <a:t>create your </a:t>
            </a:r>
            <a:r>
              <a:rPr lang="en-US" sz="2000" dirty="0" smtClean="0">
                <a:gradFill>
                  <a:gsLst>
                    <a:gs pos="1250">
                      <a:schemeClr val="bg2"/>
                    </a:gs>
                    <a:gs pos="100000">
                      <a:schemeClr val="bg2"/>
                    </a:gs>
                  </a:gsLst>
                  <a:lin ang="5400000" scaled="0"/>
                </a:gradFill>
              </a:rPr>
              <a:t>own.</a:t>
            </a:r>
          </a:p>
          <a:p>
            <a:pPr marL="690563" lvl="1" indent="-457200">
              <a:lnSpc>
                <a:spcPct val="90000"/>
              </a:lnSpc>
              <a:spcBef>
                <a:spcPts val="1200"/>
              </a:spcBef>
              <a:buClr>
                <a:schemeClr val="tx1">
                  <a:lumMod val="50000"/>
                  <a:lumOff val="50000"/>
                </a:schemeClr>
              </a:buClr>
              <a:buSzPct val="90000"/>
              <a:buFont typeface="+mj-lt"/>
              <a:buAutoNum type="arabicPeriod"/>
              <a:defRPr/>
            </a:pPr>
            <a:r>
              <a:rPr lang="en-US" sz="2000" dirty="0" smtClean="0">
                <a:gradFill>
                  <a:gsLst>
                    <a:gs pos="100000">
                      <a:schemeClr val="bg2"/>
                    </a:gs>
                    <a:gs pos="0">
                      <a:schemeClr val="bg2"/>
                    </a:gs>
                  </a:gsLst>
                  <a:lin ang="5400000" scaled="0"/>
                </a:gradFill>
                <a:cs typeface="Segoe UI" pitchFamily="34" charset="0"/>
              </a:rPr>
              <a:t>Select </a:t>
            </a:r>
            <a:r>
              <a:rPr lang="en-US" sz="2000" b="1" dirty="0">
                <a:gradFill>
                  <a:gsLst>
                    <a:gs pos="100000">
                      <a:schemeClr val="bg2"/>
                    </a:gs>
                    <a:gs pos="0">
                      <a:schemeClr val="bg2"/>
                    </a:gs>
                  </a:gsLst>
                  <a:lin ang="5400000" scaled="0"/>
                </a:gradFill>
                <a:cs typeface="Segoe UI" pitchFamily="34" charset="0"/>
              </a:rPr>
              <a:t>File</a:t>
            </a:r>
            <a:r>
              <a:rPr lang="en-US" sz="2000" dirty="0">
                <a:gradFill>
                  <a:gsLst>
                    <a:gs pos="100000">
                      <a:schemeClr val="bg2"/>
                    </a:gs>
                    <a:gs pos="0">
                      <a:schemeClr val="bg2"/>
                    </a:gs>
                  </a:gsLst>
                  <a:lin ang="5400000" scaled="0"/>
                </a:gradFill>
                <a:cs typeface="Segoe UI" pitchFamily="34" charset="0"/>
              </a:rPr>
              <a:t> &gt; </a:t>
            </a:r>
            <a:r>
              <a:rPr lang="en-US" sz="2000" b="1" dirty="0" smtClean="0">
                <a:gradFill>
                  <a:gsLst>
                    <a:gs pos="100000">
                      <a:schemeClr val="bg2"/>
                    </a:gs>
                    <a:gs pos="0">
                      <a:schemeClr val="bg2"/>
                    </a:gs>
                  </a:gsLst>
                  <a:lin ang="5400000" scaled="0"/>
                </a:gradFill>
                <a:cs typeface="Segoe UI" pitchFamily="34" charset="0"/>
              </a:rPr>
              <a:t>New</a:t>
            </a:r>
            <a:r>
              <a:rPr lang="en-US" sz="2000" dirty="0" smtClean="0">
                <a:gradFill>
                  <a:gsLst>
                    <a:gs pos="100000">
                      <a:schemeClr val="bg2"/>
                    </a:gs>
                    <a:gs pos="0">
                      <a:schemeClr val="bg2"/>
                    </a:gs>
                  </a:gsLst>
                  <a:lin ang="5400000" scaled="0"/>
                </a:gradFill>
                <a:cs typeface="Segoe UI" pitchFamily="34" charset="0"/>
              </a:rPr>
              <a:t>.</a:t>
            </a:r>
          </a:p>
          <a:p>
            <a:pPr marL="690563" lvl="1" indent="-457200">
              <a:lnSpc>
                <a:spcPct val="90000"/>
              </a:lnSpc>
              <a:spcBef>
                <a:spcPts val="1200"/>
              </a:spcBef>
              <a:buClr>
                <a:schemeClr val="tx1">
                  <a:lumMod val="50000"/>
                  <a:lumOff val="50000"/>
                </a:schemeClr>
              </a:buClr>
              <a:buSzPct val="90000"/>
              <a:buFont typeface="+mj-lt"/>
              <a:buAutoNum type="arabicPeriod"/>
              <a:defRPr/>
            </a:pPr>
            <a:r>
              <a:rPr lang="en-US" sz="2000" dirty="0" smtClean="0">
                <a:gradFill>
                  <a:gsLst>
                    <a:gs pos="100000">
                      <a:schemeClr val="bg2"/>
                    </a:gs>
                    <a:gs pos="0">
                      <a:schemeClr val="bg2"/>
                    </a:gs>
                  </a:gsLst>
                  <a:lin ang="5400000" scaled="0"/>
                </a:gradFill>
                <a:cs typeface="Segoe UI" pitchFamily="34" charset="0"/>
              </a:rPr>
              <a:t>Select </a:t>
            </a:r>
            <a:r>
              <a:rPr lang="en-US" sz="2000" dirty="0">
                <a:gradFill>
                  <a:gsLst>
                    <a:gs pos="100000">
                      <a:schemeClr val="bg2"/>
                    </a:gs>
                    <a:gs pos="0">
                      <a:schemeClr val="bg2"/>
                    </a:gs>
                  </a:gsLst>
                  <a:lin ang="5400000" scaled="0"/>
                </a:gradFill>
                <a:cs typeface="Segoe UI" pitchFamily="34" charset="0"/>
              </a:rPr>
              <a:t>one of the available locations (for example, </a:t>
            </a:r>
            <a:r>
              <a:rPr lang="en-US" sz="2000" b="1" dirty="0">
                <a:gradFill>
                  <a:gsLst>
                    <a:gs pos="100000">
                      <a:schemeClr val="bg2"/>
                    </a:gs>
                    <a:gs pos="0">
                      <a:schemeClr val="bg2"/>
                    </a:gs>
                  </a:gsLst>
                  <a:lin ang="5400000" scaled="0"/>
                </a:gradFill>
                <a:cs typeface="Segoe UI" pitchFamily="34" charset="0"/>
              </a:rPr>
              <a:t>OneDrive – &lt;Company Name&gt;</a:t>
            </a:r>
            <a:r>
              <a:rPr lang="en-US" sz="2000" dirty="0">
                <a:gradFill>
                  <a:gsLst>
                    <a:gs pos="100000">
                      <a:schemeClr val="bg2"/>
                    </a:gs>
                    <a:gs pos="0">
                      <a:schemeClr val="bg2"/>
                    </a:gs>
                  </a:gsLst>
                  <a:lin ang="5400000" scaled="0"/>
                </a:gradFill>
                <a:cs typeface="Segoe UI" pitchFamily="34" charset="0"/>
              </a:rPr>
              <a:t>), or select </a:t>
            </a:r>
            <a:r>
              <a:rPr lang="en-US" sz="2000" b="1" dirty="0">
                <a:gradFill>
                  <a:gsLst>
                    <a:gs pos="100000">
                      <a:schemeClr val="bg2"/>
                    </a:gs>
                    <a:gs pos="0">
                      <a:schemeClr val="bg2"/>
                    </a:gs>
                  </a:gsLst>
                  <a:lin ang="5400000" scaled="0"/>
                </a:gradFill>
                <a:cs typeface="Segoe UI" pitchFamily="34" charset="0"/>
              </a:rPr>
              <a:t>Add a Place </a:t>
            </a:r>
            <a:r>
              <a:rPr lang="en-US" sz="2000" dirty="0">
                <a:gradFill>
                  <a:gsLst>
                    <a:gs pos="100000">
                      <a:schemeClr val="bg2"/>
                    </a:gs>
                    <a:gs pos="0">
                      <a:schemeClr val="bg2"/>
                    </a:gs>
                  </a:gsLst>
                  <a:lin ang="5400000" scaled="0"/>
                </a:gradFill>
                <a:cs typeface="Segoe UI" pitchFamily="34" charset="0"/>
              </a:rPr>
              <a:t>to tell OneNote where you want to store the new notebook.</a:t>
            </a:r>
          </a:p>
          <a:p>
            <a:pPr marL="233363" lvl="1">
              <a:lnSpc>
                <a:spcPct val="90000"/>
              </a:lnSpc>
              <a:spcBef>
                <a:spcPts val="1200"/>
              </a:spcBef>
              <a:buClr>
                <a:schemeClr val="accent1"/>
              </a:buClr>
              <a:buSzPct val="90000"/>
              <a:defRPr/>
            </a:pPr>
            <a:endParaRPr lang="en-US" sz="2000" dirty="0" smtClean="0">
              <a:gradFill>
                <a:gsLst>
                  <a:gs pos="1250">
                    <a:schemeClr val="bg2"/>
                  </a:gs>
                  <a:gs pos="100000">
                    <a:schemeClr val="bg2"/>
                  </a:gs>
                </a:gsLst>
                <a:lin ang="5400000" scaled="0"/>
              </a:gradFill>
            </a:endParaRPr>
          </a:p>
        </p:txBody>
      </p:sp>
      <p:pic>
        <p:nvPicPr>
          <p:cNvPr id="2" name="Picture 1"/>
          <p:cNvPicPr>
            <a:picLocks noChangeAspect="1"/>
          </p:cNvPicPr>
          <p:nvPr/>
        </p:nvPicPr>
        <p:blipFill>
          <a:blip r:embed="rId3"/>
          <a:stretch>
            <a:fillRect/>
          </a:stretch>
        </p:blipFill>
        <p:spPr>
          <a:xfrm>
            <a:off x="6995160" y="1634937"/>
            <a:ext cx="4966301" cy="3111666"/>
          </a:xfrm>
          <a:prstGeom prst="rect">
            <a:avLst/>
          </a:prstGeom>
        </p:spPr>
      </p:pic>
    </p:spTree>
    <p:extLst>
      <p:ext uri="{BB962C8B-B14F-4D97-AF65-F5344CB8AC3E}">
        <p14:creationId xmlns:p14="http://schemas.microsoft.com/office/powerpoint/2010/main" val="9507660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sz="5400" dirty="0" smtClean="0"/>
              <a:t>Use OneNote templates</a:t>
            </a:r>
            <a:endParaRPr lang="en-US" sz="5400" dirty="0"/>
          </a:p>
        </p:txBody>
      </p:sp>
      <p:sp>
        <p:nvSpPr>
          <p:cNvPr id="16" name="Content Placeholder 3"/>
          <p:cNvSpPr txBox="1">
            <a:spLocks/>
          </p:cNvSpPr>
          <p:nvPr/>
        </p:nvSpPr>
        <p:spPr bwMode="auto">
          <a:xfrm>
            <a:off x="521208" y="1396622"/>
            <a:ext cx="5410437" cy="4277397"/>
          </a:xfrm>
          <a:prstGeom prst="rect">
            <a:avLst/>
          </a:prstGeom>
          <a:noFill/>
          <a:ln w="9525">
            <a:noFill/>
            <a:miter lim="800000"/>
            <a:headEnd/>
            <a:tailEnd/>
          </a:ln>
        </p:spPr>
        <p:txBody>
          <a:bodyPr lIns="0" tIns="0" rIns="0" bIns="0"/>
          <a:lstStyle/>
          <a:p>
            <a:pPr marL="233363" lvl="1">
              <a:spcBef>
                <a:spcPts val="1200"/>
              </a:spcBef>
              <a:buClr>
                <a:schemeClr val="accent1"/>
              </a:buClr>
              <a:buSzPct val="90000"/>
              <a:defRPr/>
            </a:pPr>
            <a:r>
              <a:rPr lang="en-US" sz="2000" dirty="0" smtClean="0">
                <a:gradFill>
                  <a:gsLst>
                    <a:gs pos="1250">
                      <a:schemeClr val="bg2"/>
                    </a:gs>
                    <a:gs pos="100000">
                      <a:schemeClr val="bg2"/>
                    </a:gs>
                  </a:gsLst>
                  <a:lin ang="5400000" scaled="0"/>
                </a:gradFill>
              </a:rPr>
              <a:t>OneNote includes templates that can save you time by adding functional content to pages, such as to-do lists, calendars, planners, and forms that you can fill out or customize. Browse through the built-in collection of templates to add a pre-formatted page to your notebook.</a:t>
            </a:r>
          </a:p>
          <a:p>
            <a:pPr marL="690563" lvl="1" indent="-457200">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On the ribbon, select </a:t>
            </a:r>
            <a:r>
              <a:rPr lang="en-US" sz="2000" b="1" dirty="0" smtClean="0">
                <a:gradFill>
                  <a:gsLst>
                    <a:gs pos="1250">
                      <a:schemeClr val="bg2"/>
                    </a:gs>
                    <a:gs pos="100000">
                      <a:schemeClr val="bg2"/>
                    </a:gs>
                  </a:gsLst>
                  <a:lin ang="5400000" scaled="0"/>
                </a:gradFill>
              </a:rPr>
              <a:t>Insert</a:t>
            </a:r>
            <a:r>
              <a:rPr lang="en-US" sz="2000" dirty="0" smtClean="0">
                <a:gradFill>
                  <a:gsLst>
                    <a:gs pos="1250">
                      <a:schemeClr val="bg2"/>
                    </a:gs>
                    <a:gs pos="100000">
                      <a:schemeClr val="bg2"/>
                    </a:gs>
                  </a:gsLst>
                  <a:lin ang="5400000" scaled="0"/>
                </a:gradFill>
              </a:rPr>
              <a:t> &gt; </a:t>
            </a:r>
            <a:r>
              <a:rPr lang="en-US" sz="2000" b="1" dirty="0" smtClean="0">
                <a:gradFill>
                  <a:gsLst>
                    <a:gs pos="1250">
                      <a:schemeClr val="bg2"/>
                    </a:gs>
                    <a:gs pos="100000">
                      <a:schemeClr val="bg2"/>
                    </a:gs>
                  </a:gsLst>
                  <a:lin ang="5400000" scaled="0"/>
                </a:gradFill>
              </a:rPr>
              <a:t>Page Templates</a:t>
            </a:r>
            <a:r>
              <a:rPr lang="en-US" sz="2000" dirty="0" smtClean="0">
                <a:gradFill>
                  <a:gsLst>
                    <a:gs pos="1250">
                      <a:schemeClr val="bg2"/>
                    </a:gs>
                    <a:gs pos="100000">
                      <a:schemeClr val="bg2"/>
                    </a:gs>
                  </a:gsLst>
                  <a:lin ang="5400000" scaled="0"/>
                </a:gradFill>
              </a:rPr>
              <a:t>.</a:t>
            </a:r>
          </a:p>
          <a:p>
            <a:pPr marL="690563" lvl="1" indent="-457200">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In the Templates task pane, expand the categories, and then select a template to view it.</a:t>
            </a:r>
          </a:p>
        </p:txBody>
      </p:sp>
      <p:pic>
        <p:nvPicPr>
          <p:cNvPr id="7" name="Picture 6"/>
          <p:cNvPicPr>
            <a:picLocks noChangeAspect="1"/>
          </p:cNvPicPr>
          <p:nvPr/>
        </p:nvPicPr>
        <p:blipFill>
          <a:blip r:embed="rId3"/>
          <a:stretch>
            <a:fillRect/>
          </a:stretch>
        </p:blipFill>
        <p:spPr>
          <a:xfrm>
            <a:off x="7015481" y="1403288"/>
            <a:ext cx="4688840" cy="3413159"/>
          </a:xfrm>
          <a:prstGeom prst="rect">
            <a:avLst/>
          </a:prstGeom>
        </p:spPr>
      </p:pic>
      <p:sp>
        <p:nvSpPr>
          <p:cNvPr id="5" name="Content Placeholder 3"/>
          <p:cNvSpPr txBox="1">
            <a:spLocks/>
          </p:cNvSpPr>
          <p:nvPr/>
        </p:nvSpPr>
        <p:spPr bwMode="auto">
          <a:xfrm>
            <a:off x="7106753" y="4980870"/>
            <a:ext cx="4461468" cy="571180"/>
          </a:xfrm>
          <a:prstGeom prst="rect">
            <a:avLst/>
          </a:prstGeom>
          <a:noFill/>
          <a:ln w="9525">
            <a:noFill/>
            <a:miter lim="800000"/>
            <a:headEnd/>
            <a:tailEnd/>
          </a:ln>
        </p:spPr>
        <p:txBody>
          <a:bodyPr lIns="0" tIns="0" rIns="0" bIns="0"/>
          <a:lstStyle/>
          <a:p>
            <a:pPr marL="233363" lvl="1">
              <a:spcBef>
                <a:spcPts val="1200"/>
              </a:spcBef>
              <a:buClr>
                <a:schemeClr val="accent1"/>
              </a:buClr>
              <a:buSzPct val="90000"/>
              <a:defRPr/>
            </a:pPr>
            <a:r>
              <a:rPr lang="en-US" sz="1600" i="1" dirty="0" smtClean="0">
                <a:gradFill>
                  <a:gsLst>
                    <a:gs pos="1250">
                      <a:schemeClr val="bg2"/>
                    </a:gs>
                    <a:gs pos="100000">
                      <a:schemeClr val="bg2"/>
                    </a:gs>
                  </a:gsLst>
                  <a:lin ang="5400000" scaled="0"/>
                </a:gradFill>
              </a:rPr>
              <a:t>Use OneNote page templates to save time</a:t>
            </a:r>
          </a:p>
        </p:txBody>
      </p:sp>
    </p:spTree>
    <p:extLst>
      <p:ext uri="{BB962C8B-B14F-4D97-AF65-F5344CB8AC3E}">
        <p14:creationId xmlns:p14="http://schemas.microsoft.com/office/powerpoint/2010/main" val="10907737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519112" y="437608"/>
            <a:ext cx="11313767" cy="747897"/>
          </a:xfrm>
        </p:spPr>
        <p:txBody>
          <a:bodyPr/>
          <a:lstStyle/>
          <a:p>
            <a:r>
              <a:rPr lang="en-US" sz="4800" dirty="0" smtClean="0"/>
              <a:t>Get your OneNote notebooks on the go</a:t>
            </a:r>
            <a:endParaRPr lang="en-US" sz="4800" dirty="0"/>
          </a:p>
        </p:txBody>
      </p:sp>
      <p:sp>
        <p:nvSpPr>
          <p:cNvPr id="16" name="Content Placeholder 3"/>
          <p:cNvSpPr txBox="1">
            <a:spLocks/>
          </p:cNvSpPr>
          <p:nvPr/>
        </p:nvSpPr>
        <p:spPr bwMode="auto">
          <a:xfrm>
            <a:off x="521208" y="1462258"/>
            <a:ext cx="5511605" cy="4951757"/>
          </a:xfrm>
          <a:prstGeom prst="rect">
            <a:avLst/>
          </a:prstGeom>
          <a:noFill/>
          <a:ln w="9525">
            <a:noFill/>
            <a:miter lim="800000"/>
            <a:headEnd/>
            <a:tailEnd/>
          </a:ln>
        </p:spPr>
        <p:txBody>
          <a:bodyPr lIns="0" tIns="0" rIns="0" bIns="0"/>
          <a:lstStyle/>
          <a:p>
            <a:pPr marL="233363" lvl="1">
              <a:spcBef>
                <a:spcPts val="1200"/>
              </a:spcBef>
              <a:buClr>
                <a:schemeClr val="accent1"/>
              </a:buClr>
              <a:buSzPct val="90000"/>
              <a:defRPr/>
            </a:pPr>
            <a:r>
              <a:rPr lang="en-US" sz="2000" dirty="0">
                <a:gradFill>
                  <a:gsLst>
                    <a:gs pos="1250">
                      <a:schemeClr val="bg2"/>
                    </a:gs>
                    <a:gs pos="100000">
                      <a:schemeClr val="bg2"/>
                    </a:gs>
                  </a:gsLst>
                  <a:lin ang="5400000" scaled="0"/>
                </a:gradFill>
              </a:rPr>
              <a:t>OneNote doesn’t have a Save </a:t>
            </a:r>
            <a:r>
              <a:rPr lang="en-US" sz="2000" dirty="0" smtClean="0">
                <a:gradFill>
                  <a:gsLst>
                    <a:gs pos="1250">
                      <a:schemeClr val="bg2"/>
                    </a:gs>
                    <a:gs pos="100000">
                      <a:schemeClr val="bg2"/>
                    </a:gs>
                  </a:gsLst>
                  <a:lin ang="5400000" scaled="0"/>
                </a:gradFill>
              </a:rPr>
              <a:t>button, </a:t>
            </a:r>
            <a:r>
              <a:rPr lang="en-US" sz="2000" dirty="0">
                <a:gradFill>
                  <a:gsLst>
                    <a:gs pos="1250">
                      <a:schemeClr val="bg2"/>
                    </a:gs>
                    <a:gs pos="100000">
                      <a:schemeClr val="bg2"/>
                    </a:gs>
                  </a:gsLst>
                  <a:lin ang="5400000" scaled="0"/>
                </a:gradFill>
              </a:rPr>
              <a:t>because </a:t>
            </a:r>
            <a:r>
              <a:rPr lang="en-US" sz="2000" dirty="0" smtClean="0">
                <a:gradFill>
                  <a:gsLst>
                    <a:gs pos="1250">
                      <a:schemeClr val="bg2"/>
                    </a:gs>
                    <a:gs pos="100000">
                      <a:schemeClr val="bg2"/>
                    </a:gs>
                  </a:gsLst>
                  <a:lin ang="5400000" scaled="0"/>
                </a:gradFill>
              </a:rPr>
              <a:t>your changes save automatically. </a:t>
            </a:r>
          </a:p>
          <a:p>
            <a:pPr marL="233363" lvl="1">
              <a:spcBef>
                <a:spcPts val="1200"/>
              </a:spcBef>
              <a:buClr>
                <a:schemeClr val="accent1"/>
              </a:buClr>
              <a:buSzPct val="90000"/>
              <a:defRPr/>
            </a:pPr>
            <a:r>
              <a:rPr lang="en-US" sz="2000" dirty="0" smtClean="0">
                <a:gradFill>
                  <a:gsLst>
                    <a:gs pos="1250">
                      <a:schemeClr val="bg2"/>
                    </a:gs>
                    <a:gs pos="100000">
                      <a:schemeClr val="bg2"/>
                    </a:gs>
                  </a:gsLst>
                  <a:lin ang="5400000" scaled="0"/>
                </a:gradFill>
              </a:rPr>
              <a:t>So, the changes you make on work computer are available for you to review on your mobile device. And no need to save.</a:t>
            </a:r>
            <a:endParaRPr lang="en-US" sz="2000" dirty="0">
              <a:gradFill>
                <a:gsLst>
                  <a:gs pos="1250">
                    <a:schemeClr val="bg2"/>
                  </a:gs>
                  <a:gs pos="100000">
                    <a:schemeClr val="bg2"/>
                  </a:gs>
                </a:gsLst>
                <a:lin ang="5400000" scaled="0"/>
              </a:gradFill>
            </a:endParaRPr>
          </a:p>
          <a:p>
            <a:pPr marL="690563" lvl="1" indent="-457200">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Open the </a:t>
            </a:r>
            <a:r>
              <a:rPr lang="en-US" sz="2000" b="1" dirty="0" smtClean="0">
                <a:gradFill>
                  <a:gsLst>
                    <a:gs pos="1250">
                      <a:schemeClr val="bg2"/>
                    </a:gs>
                    <a:gs pos="100000">
                      <a:schemeClr val="bg2"/>
                    </a:gs>
                  </a:gsLst>
                  <a:lin ang="5400000" scaled="0"/>
                </a:gradFill>
              </a:rPr>
              <a:t>OneNote</a:t>
            </a:r>
            <a:r>
              <a:rPr lang="en-US" sz="2000" dirty="0" smtClean="0">
                <a:gradFill>
                  <a:gsLst>
                    <a:gs pos="1250">
                      <a:schemeClr val="bg2"/>
                    </a:gs>
                    <a:gs pos="100000">
                      <a:schemeClr val="bg2"/>
                    </a:gs>
                  </a:gsLst>
                  <a:lin ang="5400000" scaled="0"/>
                </a:gradFill>
              </a:rPr>
              <a:t> app on your mobile device.</a:t>
            </a:r>
          </a:p>
          <a:p>
            <a:pPr marL="690563" lvl="1" indent="-457200">
              <a:spcBef>
                <a:spcPts val="1200"/>
              </a:spcBef>
              <a:buClr>
                <a:schemeClr val="tx1">
                  <a:lumMod val="50000"/>
                  <a:lumOff val="50000"/>
                </a:schemeClr>
              </a:buClr>
              <a:buSzPct val="90000"/>
              <a:buFont typeface="+mj-lt"/>
              <a:buAutoNum type="arabicPeriod"/>
              <a:defRPr/>
            </a:pPr>
            <a:r>
              <a:rPr lang="en-US" sz="2000" dirty="0" smtClean="0">
                <a:gradFill>
                  <a:gsLst>
                    <a:gs pos="1250">
                      <a:schemeClr val="bg2"/>
                    </a:gs>
                    <a:gs pos="100000">
                      <a:schemeClr val="bg2"/>
                    </a:gs>
                  </a:gsLst>
                  <a:lin ang="5400000" scaled="0"/>
                </a:gradFill>
              </a:rPr>
              <a:t>You may need to sync </a:t>
            </a:r>
            <a:r>
              <a:rPr lang="en-US" sz="2000" dirty="0">
                <a:gradFill>
                  <a:gsLst>
                    <a:gs pos="1250">
                      <a:schemeClr val="bg2"/>
                    </a:gs>
                    <a:gs pos="100000">
                      <a:schemeClr val="bg2"/>
                    </a:gs>
                  </a:gsLst>
                  <a:lin ang="5400000" scaled="0"/>
                </a:gradFill>
              </a:rPr>
              <a:t>or refresh the app to view the latest version.</a:t>
            </a:r>
          </a:p>
        </p:txBody>
      </p:sp>
      <p:pic>
        <p:nvPicPr>
          <p:cNvPr id="1026" name="Picture 2" descr="C:\Users\janellem\AppData\Local\Temp\SNAGHTML12759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60" y="1432113"/>
            <a:ext cx="2267301" cy="45410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bwMode="auto">
          <a:xfrm>
            <a:off x="9449135" y="2579189"/>
            <a:ext cx="1517301" cy="2022845"/>
          </a:xfrm>
          <a:prstGeom prst="rect">
            <a:avLst/>
          </a:prstGeom>
          <a:noFill/>
          <a:ln w="9525">
            <a:noFill/>
            <a:miter lim="800000"/>
            <a:headEnd/>
            <a:tailEnd/>
          </a:ln>
        </p:spPr>
        <p:txBody>
          <a:bodyPr lIns="0" tIns="0" rIns="0" bIns="0"/>
          <a:lstStyle/>
          <a:p>
            <a:pPr marL="233363" lvl="1">
              <a:spcBef>
                <a:spcPts val="1200"/>
              </a:spcBef>
              <a:buClr>
                <a:schemeClr val="accent1"/>
              </a:buClr>
              <a:buSzPct val="90000"/>
              <a:defRPr/>
            </a:pPr>
            <a:r>
              <a:rPr lang="en-US" sz="1600" i="1" dirty="0" smtClean="0">
                <a:gradFill>
                  <a:gsLst>
                    <a:gs pos="1250">
                      <a:schemeClr val="bg2"/>
                    </a:gs>
                    <a:gs pos="100000">
                      <a:schemeClr val="bg2"/>
                    </a:gs>
                  </a:gsLst>
                  <a:lin ang="5400000" scaled="0"/>
                </a:gradFill>
              </a:rPr>
              <a:t>The same OneNote page you created on your computer is available on your mobile device.</a:t>
            </a:r>
            <a:endParaRPr lang="en-US" sz="1600" i="1" dirty="0">
              <a:gradFill>
                <a:gsLst>
                  <a:gs pos="1250">
                    <a:schemeClr val="bg2"/>
                  </a:gs>
                  <a:gs pos="100000">
                    <a:schemeClr val="bg2"/>
                  </a:gs>
                </a:gsLst>
                <a:lin ang="5400000" scaled="0"/>
              </a:gradFill>
            </a:endParaRPr>
          </a:p>
        </p:txBody>
      </p:sp>
    </p:spTree>
    <p:extLst>
      <p:ext uri="{BB962C8B-B14F-4D97-AF65-F5344CB8AC3E}">
        <p14:creationId xmlns:p14="http://schemas.microsoft.com/office/powerpoint/2010/main" val="9113402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cs typeface="Segoe UI Light"/>
              </a:rPr>
              <a:t>Get it done quickly with Office Online</a:t>
            </a:r>
            <a:endParaRPr lang="en-US" dirty="0"/>
          </a:p>
        </p:txBody>
      </p:sp>
      <p:sp>
        <p:nvSpPr>
          <p:cNvPr id="6" name="Content Placeholder 5"/>
          <p:cNvSpPr>
            <a:spLocks noGrp="1"/>
          </p:cNvSpPr>
          <p:nvPr>
            <p:ph sz="quarter" idx="4"/>
          </p:nvPr>
        </p:nvSpPr>
        <p:spPr>
          <a:xfrm>
            <a:off x="520698" y="3687162"/>
            <a:ext cx="9901495" cy="2714250"/>
          </a:xfrm>
        </p:spPr>
        <p:txBody>
          <a:bodyPr/>
          <a:lstStyle/>
          <a:p>
            <a:r>
              <a:rPr lang="en-US" dirty="0" smtClean="0">
                <a:gradFill>
                  <a:gsLst>
                    <a:gs pos="1250">
                      <a:schemeClr val="bg2"/>
                    </a:gs>
                    <a:gs pos="100000">
                      <a:schemeClr val="bg2"/>
                    </a:gs>
                  </a:gsLst>
                  <a:lin ang="5400000" scaled="0"/>
                </a:gradFill>
                <a:latin typeface="+mn-lt"/>
                <a:cs typeface="+mn-cs"/>
              </a:rPr>
              <a:t>When you’re using a computer that doesn’t have the full desktop version of Office installed, Office Online is your Office in the cloud. View your documents, and even PDFs, in your browser or make quick changes in the online versions of Word</a:t>
            </a:r>
            <a:r>
              <a:rPr lang="en-US" dirty="0">
                <a:gradFill>
                  <a:gsLst>
                    <a:gs pos="1250">
                      <a:schemeClr val="bg2"/>
                    </a:gs>
                    <a:gs pos="100000">
                      <a:schemeClr val="bg2"/>
                    </a:gs>
                  </a:gsLst>
                  <a:lin ang="5400000" scaled="0"/>
                </a:gradFill>
                <a:latin typeface="+mn-lt"/>
                <a:cs typeface="+mn-cs"/>
              </a:rPr>
              <a:t>, Excel, PowerPoint, </a:t>
            </a:r>
            <a:r>
              <a:rPr lang="en-US" dirty="0" smtClean="0">
                <a:gradFill>
                  <a:gsLst>
                    <a:gs pos="1250">
                      <a:schemeClr val="bg2"/>
                    </a:gs>
                    <a:gs pos="100000">
                      <a:schemeClr val="bg2"/>
                    </a:gs>
                  </a:gsLst>
                  <a:lin ang="5400000" scaled="0"/>
                </a:gradFill>
                <a:latin typeface="+mn-lt"/>
                <a:cs typeface="+mn-cs"/>
              </a:rPr>
              <a:t>OneNote.</a:t>
            </a:r>
            <a:endParaRPr lang="en-US" dirty="0">
              <a:gradFill>
                <a:gsLst>
                  <a:gs pos="1250">
                    <a:schemeClr val="bg2"/>
                  </a:gs>
                  <a:gs pos="100000">
                    <a:schemeClr val="bg2"/>
                  </a:gs>
                </a:gsLst>
                <a:lin ang="5400000" scaled="0"/>
              </a:gradFill>
              <a:latin typeface="+mn-lt"/>
              <a:cs typeface="+mn-cs"/>
            </a:endParaRPr>
          </a:p>
          <a:p>
            <a:endParaRPr lang="en-US" dirty="0"/>
          </a:p>
        </p:txBody>
      </p:sp>
    </p:spTree>
    <p:extLst>
      <p:ext uri="{BB962C8B-B14F-4D97-AF65-F5344CB8AC3E}">
        <p14:creationId xmlns:p14="http://schemas.microsoft.com/office/powerpoint/2010/main" val="1538979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sz="5400" dirty="0" smtClean="0"/>
              <a:t>Office on the go with Office Online</a:t>
            </a:r>
            <a:endParaRPr lang="en-US" sz="5400" dirty="0"/>
          </a:p>
        </p:txBody>
      </p:sp>
      <p:sp>
        <p:nvSpPr>
          <p:cNvPr id="16" name="Content Placeholder 3"/>
          <p:cNvSpPr txBox="1">
            <a:spLocks/>
          </p:cNvSpPr>
          <p:nvPr/>
        </p:nvSpPr>
        <p:spPr bwMode="auto">
          <a:xfrm>
            <a:off x="521208" y="1462259"/>
            <a:ext cx="9832062" cy="2792870"/>
          </a:xfrm>
          <a:prstGeom prst="rect">
            <a:avLst/>
          </a:prstGeom>
          <a:noFill/>
          <a:ln w="9525">
            <a:noFill/>
            <a:miter lim="800000"/>
            <a:headEnd/>
            <a:tailEnd/>
          </a:ln>
        </p:spPr>
        <p:txBody>
          <a:bodyPr lIns="0" tIns="0" rIns="0" bIns="0"/>
          <a:lstStyle/>
          <a:p>
            <a:r>
              <a:rPr lang="en-US" dirty="0">
                <a:gradFill>
                  <a:gsLst>
                    <a:gs pos="1250">
                      <a:schemeClr val="bg2"/>
                    </a:gs>
                    <a:gs pos="100000">
                      <a:schemeClr val="bg2"/>
                    </a:gs>
                  </a:gsLst>
                  <a:lin ang="5400000" scaled="0"/>
                </a:gradFill>
              </a:rPr>
              <a:t>When Word, Excel, PowerPoint and OneNote documents are stored in </a:t>
            </a:r>
            <a:r>
              <a:rPr lang="en-US" dirty="0" smtClean="0">
                <a:gradFill>
                  <a:gsLst>
                    <a:gs pos="1250">
                      <a:schemeClr val="bg2"/>
                    </a:gs>
                    <a:gs pos="100000">
                      <a:schemeClr val="bg2"/>
                    </a:gs>
                  </a:gsLst>
                  <a:lin ang="5400000" scaled="0"/>
                </a:gradFill>
              </a:rPr>
              <a:t>OneDrive for Business or other Office 365 libraries, you </a:t>
            </a:r>
            <a:r>
              <a:rPr lang="en-US" dirty="0">
                <a:gradFill>
                  <a:gsLst>
                    <a:gs pos="1250">
                      <a:schemeClr val="bg2"/>
                    </a:gs>
                    <a:gs pos="100000">
                      <a:schemeClr val="bg2"/>
                    </a:gs>
                  </a:gsLst>
                  <a:lin ang="5400000" scaled="0"/>
                </a:gradFill>
              </a:rPr>
              <a:t>can work </a:t>
            </a:r>
            <a:r>
              <a:rPr lang="en-US" dirty="0" smtClean="0">
                <a:gradFill>
                  <a:gsLst>
                    <a:gs pos="1250">
                      <a:schemeClr val="bg2"/>
                    </a:gs>
                    <a:gs pos="100000">
                      <a:schemeClr val="bg2"/>
                    </a:gs>
                  </a:gsLst>
                  <a:lin ang="5400000" scaled="0"/>
                </a:gradFill>
              </a:rPr>
              <a:t>on </a:t>
            </a:r>
            <a:r>
              <a:rPr lang="en-US" dirty="0">
                <a:gradFill>
                  <a:gsLst>
                    <a:gs pos="1250">
                      <a:schemeClr val="bg2"/>
                    </a:gs>
                    <a:gs pos="100000">
                      <a:schemeClr val="bg2"/>
                    </a:gs>
                  </a:gsLst>
                  <a:lin ang="5400000" scaled="0"/>
                </a:gradFill>
              </a:rPr>
              <a:t>them using Office Online, which opens the documents in a web browser</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endParaRPr lang="en-US" dirty="0" smtClean="0">
              <a:gradFill>
                <a:gsLst>
                  <a:gs pos="1250">
                    <a:schemeClr val="bg2"/>
                  </a:gs>
                  <a:gs pos="100000">
                    <a:schemeClr val="bg2"/>
                  </a:gs>
                </a:gsLst>
                <a:lin ang="5400000" scaled="0"/>
              </a:gradFill>
            </a:endParaRPr>
          </a:p>
          <a:p>
            <a:pPr marL="457200" indent="-457200">
              <a:spcBef>
                <a:spcPts val="600"/>
              </a:spcBef>
              <a:spcAft>
                <a:spcPts val="600"/>
              </a:spcAft>
              <a:buClr>
                <a:schemeClr val="tx1">
                  <a:lumMod val="50000"/>
                  <a:lumOff val="50000"/>
                </a:schemeClr>
              </a:buClr>
              <a:buFont typeface="+mj-lt"/>
              <a:buAutoNum type="arabicPeriod"/>
            </a:pPr>
            <a:r>
              <a:rPr lang="en-US" dirty="0">
                <a:gradFill>
                  <a:gsLst>
                    <a:gs pos="1250">
                      <a:schemeClr val="bg2"/>
                    </a:gs>
                    <a:gs pos="100000">
                      <a:schemeClr val="bg2"/>
                    </a:gs>
                  </a:gsLst>
                  <a:lin ang="5400000" scaled="0"/>
                </a:gradFill>
              </a:rPr>
              <a:t>Sign in to Office 365 at </a:t>
            </a:r>
            <a:r>
              <a:rPr lang="en-US" dirty="0">
                <a:gradFill>
                  <a:gsLst>
                    <a:gs pos="1250">
                      <a:schemeClr val="bg2"/>
                    </a:gs>
                    <a:gs pos="100000">
                      <a:schemeClr val="bg2"/>
                    </a:gs>
                  </a:gsLst>
                  <a:lin ang="5400000" scaled="0"/>
                </a:gradFill>
                <a:hlinkClick r:id="rId4"/>
              </a:rPr>
              <a:t>http://portal.office.com</a:t>
            </a:r>
            <a:r>
              <a:rPr lang="en-US" dirty="0">
                <a:gradFill>
                  <a:gsLst>
                    <a:gs pos="1250">
                      <a:schemeClr val="bg2"/>
                    </a:gs>
                    <a:gs pos="100000">
                      <a:schemeClr val="bg2"/>
                    </a:gs>
                  </a:gsLst>
                  <a:lin ang="5400000" scaled="0"/>
                </a:gradFill>
              </a:rPr>
              <a:t>. For </a:t>
            </a:r>
            <a:r>
              <a:rPr lang="en-US" dirty="0" smtClean="0">
                <a:gradFill>
                  <a:gsLst>
                    <a:gs pos="1250">
                      <a:schemeClr val="bg2"/>
                    </a:gs>
                    <a:gs pos="100000">
                      <a:schemeClr val="bg2"/>
                    </a:gs>
                  </a:gsLst>
                  <a:lin ang="5400000" scaled="0"/>
                </a:gradFill>
              </a:rPr>
              <a:t>example, </a:t>
            </a:r>
            <a:r>
              <a:rPr lang="en-US" dirty="0">
                <a:gradFill>
                  <a:gsLst>
                    <a:gs pos="1250">
                      <a:schemeClr val="bg2"/>
                    </a:gs>
                    <a:gs pos="100000">
                      <a:schemeClr val="bg2"/>
                    </a:gs>
                  </a:gsLst>
                  <a:lin ang="5400000" scaled="0"/>
                </a:gradFill>
              </a:rPr>
              <a:t>ellen@contoso.onmicrosoft.com, ellen@contoso.edu, or ellen@contoso.com. If you're not sure what your organizational account is, check the welcome email message that asked you to sign in the first time.</a:t>
            </a:r>
            <a:r>
              <a:rPr lang="en-US" dirty="0" smtClean="0">
                <a:gradFill>
                  <a:gsLst>
                    <a:gs pos="1250">
                      <a:schemeClr val="bg2"/>
                    </a:gs>
                    <a:gs pos="100000">
                      <a:schemeClr val="bg2"/>
                    </a:gs>
                  </a:gsLst>
                  <a:lin ang="5400000" scaled="0"/>
                </a:gradFill>
              </a:rPr>
              <a:t>​</a:t>
            </a:r>
          </a:p>
          <a:p>
            <a:pPr marL="457200" indent="-457200">
              <a:spcBef>
                <a:spcPts val="600"/>
              </a:spcBef>
              <a:spcAft>
                <a:spcPts val="600"/>
              </a:spcAft>
              <a:buClr>
                <a:schemeClr val="tx1">
                  <a:lumMod val="50000"/>
                  <a:lumOff val="50000"/>
                </a:schemeClr>
              </a:buClr>
              <a:buFont typeface="+mj-lt"/>
              <a:buAutoNum type="arabicPeriod"/>
            </a:pPr>
            <a:r>
              <a:rPr lang="en-US" dirty="0" smtClean="0">
                <a:gradFill>
                  <a:gsLst>
                    <a:gs pos="1250">
                      <a:schemeClr val="bg2"/>
                    </a:gs>
                    <a:gs pos="100000">
                      <a:schemeClr val="bg2"/>
                    </a:gs>
                  </a:gsLst>
                  <a:lin ang="5400000" scaled="0"/>
                </a:gradFill>
              </a:rPr>
              <a:t>At </a:t>
            </a:r>
            <a:r>
              <a:rPr lang="en-US" dirty="0">
                <a:gradFill>
                  <a:gsLst>
                    <a:gs pos="1250">
                      <a:schemeClr val="bg2"/>
                    </a:gs>
                    <a:gs pos="100000">
                      <a:schemeClr val="bg2"/>
                    </a:gs>
                  </a:gsLst>
                  <a:lin ang="5400000" scaled="0"/>
                </a:gradFill>
              </a:rPr>
              <a:t>the top of the site, </a:t>
            </a:r>
            <a:r>
              <a:rPr lang="en-US" dirty="0" smtClean="0">
                <a:gradFill>
                  <a:gsLst>
                    <a:gs pos="1250">
                      <a:schemeClr val="bg2"/>
                    </a:gs>
                    <a:gs pos="100000">
                      <a:schemeClr val="bg2"/>
                    </a:gs>
                  </a:gsLst>
                  <a:lin ang="5400000" scaled="0"/>
                </a:gradFill>
              </a:rPr>
              <a:t>select </a:t>
            </a:r>
            <a:r>
              <a:rPr lang="en-US" b="1" dirty="0" smtClean="0">
                <a:gradFill>
                  <a:gsLst>
                    <a:gs pos="1250">
                      <a:schemeClr val="bg2"/>
                    </a:gs>
                    <a:gs pos="100000">
                      <a:schemeClr val="bg2"/>
                    </a:gs>
                  </a:gsLst>
                  <a:lin ang="5400000" scaled="0"/>
                </a:gradFill>
              </a:rPr>
              <a:t>OneDrive</a:t>
            </a:r>
            <a:r>
              <a:rPr lang="en-US" dirty="0" smtClean="0">
                <a:gradFill>
                  <a:gsLst>
                    <a:gs pos="1250">
                      <a:schemeClr val="bg2"/>
                    </a:gs>
                    <a:gs pos="100000">
                      <a:schemeClr val="bg2"/>
                    </a:gs>
                  </a:gsLst>
                  <a:lin ang="5400000" scaled="0"/>
                </a:gradFill>
              </a:rPr>
              <a:t>,</a:t>
            </a:r>
            <a:r>
              <a:rPr lang="en-US" b="1" dirty="0" smtClean="0">
                <a:gradFill>
                  <a:gsLst>
                    <a:gs pos="1250">
                      <a:schemeClr val="bg2"/>
                    </a:gs>
                    <a:gs pos="100000">
                      <a:schemeClr val="bg2"/>
                    </a:gs>
                  </a:gsLst>
                  <a:lin ang="5400000" scaled="0"/>
                </a:gradFill>
              </a:rPr>
              <a:t> </a:t>
            </a:r>
            <a:r>
              <a:rPr lang="en-US" dirty="0" smtClean="0">
                <a:gradFill>
                  <a:gsLst>
                    <a:gs pos="1250">
                      <a:schemeClr val="bg2"/>
                    </a:gs>
                    <a:gs pos="100000">
                      <a:schemeClr val="bg2"/>
                    </a:gs>
                  </a:gsLst>
                  <a:lin ang="5400000" scaled="0"/>
                </a:gradFill>
              </a:rPr>
              <a:t>or       and then select </a:t>
            </a:r>
            <a:r>
              <a:rPr lang="en-US" b="1" dirty="0" smtClean="0">
                <a:gradFill>
                  <a:gsLst>
                    <a:gs pos="1250">
                      <a:schemeClr val="bg2"/>
                    </a:gs>
                    <a:gs pos="100000">
                      <a:schemeClr val="bg2"/>
                    </a:gs>
                  </a:gsLst>
                  <a:lin ang="5400000" scaled="0"/>
                </a:gradFill>
              </a:rPr>
              <a:t>OneDrive</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endParaRPr lang="en-US" dirty="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411" y="4536918"/>
            <a:ext cx="7619047" cy="1473016"/>
          </a:xfrm>
          <a:prstGeom prst="rect">
            <a:avLst/>
          </a:prstGeom>
        </p:spPr>
      </p:pic>
      <p:pic>
        <p:nvPicPr>
          <p:cNvPr id="5" name="Picture 4" descr="App launcher button"/>
          <p:cNvPicPr/>
          <p:nvPr/>
        </p:nvPicPr>
        <p:blipFill>
          <a:blip r:embed="rId6">
            <a:extLst>
              <a:ext uri="{28A0092B-C50C-407E-A947-70E740481C1C}">
                <a14:useLocalDpi xmlns:a14="http://schemas.microsoft.com/office/drawing/2010/main" val="0"/>
              </a:ext>
            </a:extLst>
          </a:blip>
          <a:srcRect/>
          <a:stretch>
            <a:fillRect/>
          </a:stretch>
        </p:blipFill>
        <p:spPr bwMode="auto">
          <a:xfrm>
            <a:off x="5217061" y="3842588"/>
            <a:ext cx="333923" cy="300454"/>
          </a:xfrm>
          <a:prstGeom prst="rect">
            <a:avLst/>
          </a:prstGeom>
          <a:noFill/>
          <a:ln>
            <a:noFill/>
          </a:ln>
        </p:spPr>
      </p:pic>
    </p:spTree>
    <p:extLst>
      <p:ext uri="{BB962C8B-B14F-4D97-AF65-F5344CB8AC3E}">
        <p14:creationId xmlns:p14="http://schemas.microsoft.com/office/powerpoint/2010/main" val="25626740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19112" y="629192"/>
            <a:ext cx="11149013" cy="747897"/>
          </a:xfrm>
        </p:spPr>
        <p:txBody>
          <a:bodyPr/>
          <a:lstStyle/>
          <a:p>
            <a:r>
              <a:rPr lang="en-US" dirty="0" smtClean="0">
                <a:latin typeface="Segoe UI Light" panose="020B0502040204020203" pitchFamily="34" charset="0"/>
                <a:ea typeface="Segoe UI" panose="020B0502040204020203" pitchFamily="34" charset="0"/>
                <a:cs typeface="Segoe UI Light" panose="020B0502040204020203" pitchFamily="34" charset="0"/>
              </a:rPr>
              <a:t>Get it done from anywhere</a:t>
            </a:r>
            <a:endParaRPr lang="en-US" dirty="0">
              <a:latin typeface="Segoe UI Light" panose="020B0502040204020203" pitchFamily="34" charset="0"/>
              <a:cs typeface="Segoe UI Light" panose="020B0502040204020203" pitchFamily="34" charset="0"/>
            </a:endParaRPr>
          </a:p>
        </p:txBody>
      </p:sp>
      <p:sp>
        <p:nvSpPr>
          <p:cNvPr id="33" name="Rectangle 32">
            <a:hlinkClick r:id="rId3" action="ppaction://hlinksldjump"/>
          </p:cNvPr>
          <p:cNvSpPr/>
          <p:nvPr/>
        </p:nvSpPr>
        <p:spPr>
          <a:xfrm>
            <a:off x="528082"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smtClean="0"/>
              <a:t>Get it done from anywhere</a:t>
            </a:r>
          </a:p>
        </p:txBody>
      </p:sp>
      <p:sp>
        <p:nvSpPr>
          <p:cNvPr id="34" name="Rectangle 33">
            <a:hlinkClick r:id="rId4" action="ppaction://hlinksldjump"/>
          </p:cNvPr>
          <p:cNvSpPr/>
          <p:nvPr/>
        </p:nvSpPr>
        <p:spPr>
          <a:xfrm>
            <a:off x="2534506"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smtClean="0">
                <a:cs typeface="Segoe UI Light"/>
              </a:rPr>
              <a:t>Open Word, Excel, or PowerPoint and create a new document</a:t>
            </a:r>
            <a:endParaRPr lang="en-US" dirty="0"/>
          </a:p>
        </p:txBody>
      </p:sp>
      <p:sp>
        <p:nvSpPr>
          <p:cNvPr id="35" name="Rectangle 34">
            <a:hlinkClick r:id="rId5" action="ppaction://hlinksldjump"/>
          </p:cNvPr>
          <p:cNvSpPr/>
          <p:nvPr/>
        </p:nvSpPr>
        <p:spPr>
          <a:xfrm>
            <a:off x="4540930"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smtClean="0"/>
              <a:t>Save, edit, and share Office documents from anywhere</a:t>
            </a:r>
            <a:endParaRPr lang="en-US" dirty="0"/>
          </a:p>
        </p:txBody>
      </p:sp>
      <p:sp>
        <p:nvSpPr>
          <p:cNvPr id="36" name="Rectangle 35">
            <a:hlinkClick r:id="rId6" action="ppaction://hlinksldjump"/>
          </p:cNvPr>
          <p:cNvSpPr/>
          <p:nvPr/>
        </p:nvSpPr>
        <p:spPr>
          <a:xfrm>
            <a:off x="6547354" y="1828799"/>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smtClean="0"/>
              <a:t>View Office documents on a mobile device</a:t>
            </a:r>
            <a:endParaRPr lang="en-US" dirty="0"/>
          </a:p>
        </p:txBody>
      </p:sp>
      <p:sp>
        <p:nvSpPr>
          <p:cNvPr id="38" name="Rectangle 37">
            <a:hlinkClick r:id="" action="ppaction://noaction"/>
          </p:cNvPr>
          <p:cNvSpPr/>
          <p:nvPr/>
        </p:nvSpPr>
        <p:spPr>
          <a:xfrm>
            <a:off x="8553778" y="1828799"/>
            <a:ext cx="2006424"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a:t>OneNote from anywhere</a:t>
            </a:r>
            <a:endParaRPr lang="en-US" dirty="0"/>
          </a:p>
        </p:txBody>
      </p:sp>
      <p:sp>
        <p:nvSpPr>
          <p:cNvPr id="39" name="Rectangle 38">
            <a:hlinkClick r:id="" action="ppaction://noaction"/>
          </p:cNvPr>
          <p:cNvSpPr/>
          <p:nvPr/>
        </p:nvSpPr>
        <p:spPr>
          <a:xfrm>
            <a:off x="531848" y="38862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Getting it done quickly with Office Online</a:t>
            </a:r>
          </a:p>
        </p:txBody>
      </p:sp>
      <p:sp>
        <p:nvSpPr>
          <p:cNvPr id="15" name="Rectangle 14"/>
          <p:cNvSpPr/>
          <p:nvPr/>
        </p:nvSpPr>
        <p:spPr bwMode="auto">
          <a:xfrm>
            <a:off x="1190626" y="6148552"/>
            <a:ext cx="932116" cy="709448"/>
          </a:xfrm>
          <a:prstGeom prst="rect">
            <a:avLst/>
          </a:prstGeom>
          <a:solidFill>
            <a:schemeClr val="bg1">
              <a:alpha val="8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488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sz="5400" dirty="0" smtClean="0"/>
              <a:t>Create and save files using Office Online</a:t>
            </a:r>
            <a:endParaRPr lang="en-US" sz="5400" dirty="0"/>
          </a:p>
        </p:txBody>
      </p:sp>
      <p:grpSp>
        <p:nvGrpSpPr>
          <p:cNvPr id="3" name="Group 2"/>
          <p:cNvGrpSpPr/>
          <p:nvPr/>
        </p:nvGrpSpPr>
        <p:grpSpPr>
          <a:xfrm>
            <a:off x="531256" y="1680735"/>
            <a:ext cx="5588038" cy="4304799"/>
            <a:chOff x="521208" y="1851557"/>
            <a:chExt cx="5588038" cy="4304799"/>
          </a:xfrm>
        </p:grpSpPr>
        <p:sp>
          <p:nvSpPr>
            <p:cNvPr id="16" name="Content Placeholder 3"/>
            <p:cNvSpPr txBox="1">
              <a:spLocks/>
            </p:cNvSpPr>
            <p:nvPr/>
          </p:nvSpPr>
          <p:spPr bwMode="auto">
            <a:xfrm>
              <a:off x="521208" y="1851557"/>
              <a:ext cx="5588038" cy="4304799"/>
            </a:xfrm>
            <a:prstGeom prst="rect">
              <a:avLst/>
            </a:prstGeom>
            <a:noFill/>
            <a:ln w="9525">
              <a:noFill/>
              <a:miter lim="800000"/>
              <a:headEnd/>
              <a:tailEnd/>
            </a:ln>
          </p:spPr>
          <p:txBody>
            <a:bodyPr lIns="0" tIns="0" rIns="0" bIns="0"/>
            <a:lstStyle/>
            <a:p>
              <a:r>
                <a:rPr lang="en-US" sz="2000" dirty="0" smtClean="0">
                  <a:gradFill>
                    <a:gsLst>
                      <a:gs pos="1250">
                        <a:schemeClr val="bg2"/>
                      </a:gs>
                      <a:gs pos="100000">
                        <a:schemeClr val="bg2"/>
                      </a:gs>
                    </a:gsLst>
                    <a:lin ang="5400000" scaled="0"/>
                  </a:gradFill>
                </a:rPr>
                <a:t>After signing in to Office 365, you can begin using the Office Online applications such as Word Online or Excel Online.</a:t>
              </a:r>
            </a:p>
            <a:p>
              <a:endParaRPr lang="en-US" sz="2000" dirty="0" smtClean="0">
                <a:gradFill>
                  <a:gsLst>
                    <a:gs pos="1250">
                      <a:schemeClr val="bg2"/>
                    </a:gs>
                    <a:gs pos="100000">
                      <a:schemeClr val="bg2"/>
                    </a:gs>
                  </a:gsLst>
                  <a:lin ang="5400000" scaled="0"/>
                </a:gradFill>
              </a:endParaRPr>
            </a:p>
            <a:p>
              <a:pPr marL="457200" indent="-457200">
                <a:spcBef>
                  <a:spcPts val="600"/>
                </a:spcBef>
                <a:spcAft>
                  <a:spcPts val="600"/>
                </a:spcAft>
                <a:buClr>
                  <a:schemeClr val="tx1">
                    <a:lumMod val="50000"/>
                    <a:lumOff val="50000"/>
                  </a:schemeClr>
                </a:buClr>
                <a:buFont typeface="+mj-lt"/>
                <a:buAutoNum type="arabicPeriod"/>
              </a:pPr>
              <a:r>
                <a:rPr lang="en-US" sz="2000" dirty="0" smtClean="0">
                  <a:gradFill>
                    <a:gsLst>
                      <a:gs pos="1250">
                        <a:schemeClr val="bg2"/>
                      </a:gs>
                      <a:gs pos="100000">
                        <a:schemeClr val="bg2"/>
                      </a:gs>
                    </a:gsLst>
                    <a:lin ang="5400000" scaled="0"/>
                  </a:gradFill>
                </a:rPr>
                <a:t>At the top of the page, select </a:t>
              </a:r>
              <a:r>
                <a:rPr lang="en-US" sz="2000" b="1" dirty="0" smtClean="0">
                  <a:gradFill>
                    <a:gsLst>
                      <a:gs pos="1250">
                        <a:schemeClr val="bg2"/>
                      </a:gs>
                      <a:gs pos="100000">
                        <a:schemeClr val="bg2"/>
                      </a:gs>
                    </a:gsLst>
                    <a:lin ang="5400000" scaled="0"/>
                  </a:gradFill>
                </a:rPr>
                <a:t>OneDrive</a:t>
              </a:r>
              <a:r>
                <a:rPr lang="en-US" sz="2000" dirty="0">
                  <a:gradFill>
                    <a:gsLst>
                      <a:gs pos="1250">
                        <a:schemeClr val="bg2"/>
                      </a:gs>
                      <a:gs pos="100000">
                        <a:schemeClr val="bg2"/>
                      </a:gs>
                    </a:gsLst>
                    <a:lin ang="5400000" scaled="0"/>
                  </a:gradFill>
                </a:rPr>
                <a:t> </a:t>
              </a:r>
              <a:r>
                <a:rPr lang="en-US" sz="2000" dirty="0" smtClean="0">
                  <a:gradFill>
                    <a:gsLst>
                      <a:gs pos="1250">
                        <a:schemeClr val="bg2"/>
                      </a:gs>
                      <a:gs pos="100000">
                        <a:schemeClr val="bg2"/>
                      </a:gs>
                    </a:gsLst>
                    <a:lin ang="5400000" scaled="0"/>
                  </a:gradFill>
                </a:rPr>
                <a:t>or select       and then select </a:t>
              </a:r>
              <a:r>
                <a:rPr lang="en-US" sz="2000" b="1" dirty="0" smtClean="0">
                  <a:gradFill>
                    <a:gsLst>
                      <a:gs pos="1250">
                        <a:schemeClr val="bg2"/>
                      </a:gs>
                      <a:gs pos="100000">
                        <a:schemeClr val="bg2"/>
                      </a:gs>
                    </a:gsLst>
                    <a:lin ang="5400000" scaled="0"/>
                  </a:gradFill>
                </a:rPr>
                <a:t>OneDrive</a:t>
              </a:r>
              <a:r>
                <a:rPr lang="en-US" sz="2000" dirty="0" smtClean="0">
                  <a:gradFill>
                    <a:gsLst>
                      <a:gs pos="1250">
                        <a:schemeClr val="bg2"/>
                      </a:gs>
                      <a:gs pos="100000">
                        <a:schemeClr val="bg2"/>
                      </a:gs>
                    </a:gsLst>
                    <a:lin ang="5400000" scaled="0"/>
                  </a:gradFill>
                </a:rPr>
                <a:t>. </a:t>
              </a:r>
              <a:r>
                <a:rPr lang="en-US" sz="2000" dirty="0"/>
                <a:t> </a:t>
              </a:r>
              <a:endParaRPr lang="en-US" sz="2000" dirty="0" smtClean="0">
                <a:gradFill>
                  <a:gsLst>
                    <a:gs pos="1250">
                      <a:schemeClr val="bg2"/>
                    </a:gs>
                    <a:gs pos="100000">
                      <a:schemeClr val="bg2"/>
                    </a:gs>
                  </a:gsLst>
                  <a:lin ang="5400000" scaled="0"/>
                </a:gradFill>
              </a:endParaRPr>
            </a:p>
            <a:p>
              <a:pPr marL="457200" indent="-457200">
                <a:spcBef>
                  <a:spcPts val="600"/>
                </a:spcBef>
                <a:spcAft>
                  <a:spcPts val="600"/>
                </a:spcAft>
                <a:buClr>
                  <a:schemeClr val="tx1">
                    <a:lumMod val="50000"/>
                    <a:lumOff val="50000"/>
                  </a:schemeClr>
                </a:buClr>
                <a:buFont typeface="+mj-lt"/>
                <a:buAutoNum type="arabicPeriod"/>
              </a:pPr>
              <a:r>
                <a:rPr lang="en-US" sz="2000" dirty="0" smtClean="0">
                  <a:gradFill>
                    <a:gsLst>
                      <a:gs pos="1250">
                        <a:schemeClr val="bg2"/>
                      </a:gs>
                      <a:gs pos="100000">
                        <a:schemeClr val="bg2"/>
                      </a:gs>
                    </a:gsLst>
                    <a:lin ang="5400000" scaled="0"/>
                  </a:gradFill>
                </a:rPr>
                <a:t>Select </a:t>
              </a:r>
              <a:r>
                <a:rPr lang="en-US" sz="2000" b="1" dirty="0" smtClean="0">
                  <a:gradFill>
                    <a:gsLst>
                      <a:gs pos="1250">
                        <a:schemeClr val="bg2"/>
                      </a:gs>
                      <a:gs pos="100000">
                        <a:schemeClr val="bg2"/>
                      </a:gs>
                    </a:gsLst>
                    <a:lin ang="5400000" scaled="0"/>
                  </a:gradFill>
                </a:rPr>
                <a:t>New Document</a:t>
              </a:r>
              <a:r>
                <a:rPr lang="en-US" sz="2000" dirty="0" smtClean="0">
                  <a:gradFill>
                    <a:gsLst>
                      <a:gs pos="1250">
                        <a:schemeClr val="bg2"/>
                      </a:gs>
                      <a:gs pos="100000">
                        <a:schemeClr val="bg2"/>
                      </a:gs>
                    </a:gsLst>
                    <a:lin ang="5400000" scaled="0"/>
                  </a:gradFill>
                </a:rPr>
                <a:t>, and then choose the type of document you want to create.</a:t>
              </a:r>
            </a:p>
            <a:p>
              <a:pPr marL="457200" indent="-457200">
                <a:spcBef>
                  <a:spcPts val="600"/>
                </a:spcBef>
                <a:spcAft>
                  <a:spcPts val="600"/>
                </a:spcAft>
                <a:buClr>
                  <a:schemeClr val="tx1">
                    <a:lumMod val="50000"/>
                    <a:lumOff val="50000"/>
                  </a:schemeClr>
                </a:buClr>
                <a:buFont typeface="+mj-lt"/>
                <a:buAutoNum type="arabicPeriod"/>
              </a:pPr>
              <a:r>
                <a:rPr lang="en-US" sz="2000" dirty="0">
                  <a:gradFill>
                    <a:gsLst>
                      <a:gs pos="1250">
                        <a:schemeClr val="bg2"/>
                      </a:gs>
                      <a:gs pos="100000">
                        <a:schemeClr val="bg2"/>
                      </a:gs>
                    </a:gsLst>
                    <a:lin ang="5400000" scaled="0"/>
                  </a:gradFill>
                </a:rPr>
                <a:t>When you create, open, or edit a document in OneDrive for Business, it's automatically saved to the same location</a:t>
              </a:r>
              <a:r>
                <a:rPr lang="en-US" sz="2000" dirty="0" smtClean="0">
                  <a:gradFill>
                    <a:gsLst>
                      <a:gs pos="1250">
                        <a:schemeClr val="bg2"/>
                      </a:gs>
                      <a:gs pos="100000">
                        <a:schemeClr val="bg2"/>
                      </a:gs>
                    </a:gsLst>
                    <a:lin ang="5400000" scaled="0"/>
                  </a:gradFill>
                </a:rPr>
                <a:t>. You can now access this file from any device.</a:t>
              </a:r>
              <a:endParaRPr lang="en-US" sz="2000" dirty="0">
                <a:gradFill>
                  <a:gsLst>
                    <a:gs pos="1250">
                      <a:schemeClr val="bg2"/>
                    </a:gs>
                    <a:gs pos="100000">
                      <a:schemeClr val="bg2"/>
                    </a:gs>
                  </a:gsLst>
                  <a:lin ang="5400000" scaled="0"/>
                </a:gradFill>
              </a:endParaRPr>
            </a:p>
          </p:txBody>
        </p:sp>
        <p:pic>
          <p:nvPicPr>
            <p:cNvPr id="5" name="Picture 4" descr="App launcher button"/>
            <p:cNvPicPr/>
            <p:nvPr/>
          </p:nvPicPr>
          <p:blipFill>
            <a:blip r:embed="rId4">
              <a:extLst>
                <a:ext uri="{28A0092B-C50C-407E-A947-70E740481C1C}">
                  <a14:useLocalDpi xmlns:a14="http://schemas.microsoft.com/office/drawing/2010/main" val="0"/>
                </a:ext>
              </a:extLst>
            </a:blip>
            <a:srcRect/>
            <a:stretch>
              <a:fillRect/>
            </a:stretch>
          </p:blipFill>
          <p:spPr bwMode="auto">
            <a:xfrm>
              <a:off x="1679373" y="3480848"/>
              <a:ext cx="333923" cy="300454"/>
            </a:xfrm>
            <a:prstGeom prst="rect">
              <a:avLst/>
            </a:prstGeom>
            <a:noFill/>
            <a:ln>
              <a:noFill/>
            </a:ln>
          </p:spPr>
        </p:pic>
      </p:grpSp>
      <p:pic>
        <p:nvPicPr>
          <p:cNvPr id="2" name="Picture 1"/>
          <p:cNvPicPr>
            <a:picLocks noChangeAspect="1"/>
          </p:cNvPicPr>
          <p:nvPr/>
        </p:nvPicPr>
        <p:blipFill>
          <a:blip r:embed="rId5"/>
          <a:stretch>
            <a:fillRect/>
          </a:stretch>
        </p:blipFill>
        <p:spPr>
          <a:xfrm>
            <a:off x="6651805" y="1685410"/>
            <a:ext cx="4676190" cy="3076190"/>
          </a:xfrm>
          <a:prstGeom prst="rect">
            <a:avLst/>
          </a:prstGeom>
        </p:spPr>
      </p:pic>
    </p:spTree>
    <p:extLst>
      <p:ext uri="{BB962C8B-B14F-4D97-AF65-F5344CB8AC3E}">
        <p14:creationId xmlns:p14="http://schemas.microsoft.com/office/powerpoint/2010/main" val="179637005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20700" y="623813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2014 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Corporation. All rights reserved. Microsoft, Windows,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and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other product names are or may be registered trademarks and/or trademarks in the U.S. and/or other countries.</a:t>
            </a:r>
          </a:p>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r>
            <a:b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 y="2476708"/>
            <a:ext cx="3657600" cy="14011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790" y="2612737"/>
            <a:ext cx="1129056" cy="1129056"/>
          </a:xfrm>
          <a:prstGeom prst="rect">
            <a:avLst/>
          </a:prstGeom>
        </p:spPr>
      </p:pic>
    </p:spTree>
    <p:extLst>
      <p:ext uri="{BB962C8B-B14F-4D97-AF65-F5344CB8AC3E}">
        <p14:creationId xmlns:p14="http://schemas.microsoft.com/office/powerpoint/2010/main" val="2870428284"/>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0701" y="3619500"/>
            <a:ext cx="8030446" cy="2714250"/>
          </a:xfrm>
        </p:spPr>
        <p:txBody>
          <a:bodyPr/>
          <a:lstStyle/>
          <a:p>
            <a:pPr marL="342900" indent="-342900">
              <a:buFont typeface="Arial" panose="020B0604020202020204" pitchFamily="34" charset="0"/>
              <a:buChar char="•"/>
            </a:pPr>
            <a:r>
              <a:rPr lang="en-US" dirty="0">
                <a:latin typeface="+mn-lt"/>
              </a:rPr>
              <a:t>With Office 365, you always have access to your documents so you can work from home, on the road, or in the office. </a:t>
            </a:r>
          </a:p>
          <a:p>
            <a:pPr marL="342900" indent="-342900">
              <a:buFont typeface="Arial" panose="020B0604020202020204" pitchFamily="34" charset="0"/>
              <a:buChar char="•"/>
            </a:pPr>
            <a:r>
              <a:rPr lang="en-US" dirty="0">
                <a:latin typeface="+mn-lt"/>
              </a:rPr>
              <a:t>Installing Office on up to five devices gives you a consistent experience with your work files across your devices.</a:t>
            </a:r>
          </a:p>
          <a:p>
            <a:pPr marL="342900" indent="-342900">
              <a:buFont typeface="Arial" panose="020B0604020202020204" pitchFamily="34" charset="0"/>
              <a:buChar char="•"/>
            </a:pPr>
            <a:r>
              <a:rPr lang="en-US" dirty="0">
                <a:latin typeface="+mn-lt"/>
              </a:rPr>
              <a:t>With Office 365, you will always have the latest versions of Word, Excel, PowerPoint, and OneNote. </a:t>
            </a:r>
          </a:p>
        </p:txBody>
      </p:sp>
      <p:sp>
        <p:nvSpPr>
          <p:cNvPr id="4" name="Text Placeholder 2"/>
          <p:cNvSpPr txBox="1">
            <a:spLocks/>
          </p:cNvSpPr>
          <p:nvPr/>
        </p:nvSpPr>
        <p:spPr>
          <a:xfrm>
            <a:off x="520698" y="1405759"/>
            <a:ext cx="9537701" cy="1661993"/>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4000" b="0" kern="1200" cap="none" spc="-70" baseline="0">
                <a:gradFill>
                  <a:gsLst>
                    <a:gs pos="100000">
                      <a:schemeClr val="bg1"/>
                    </a:gs>
                    <a:gs pos="0">
                      <a:schemeClr val="bg1"/>
                    </a:gs>
                  </a:gsLst>
                  <a:lin ang="5400000" scaled="0"/>
                </a:gradFill>
                <a:latin typeface="+mj-lt"/>
                <a:ea typeface="+mn-ea"/>
                <a:cs typeface="+mn-cs"/>
              </a:defRPr>
            </a:lvl1pPr>
            <a:lvl2pPr marL="60949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700" b="1" kern="1200" spc="0" baseline="0">
                <a:gradFill>
                  <a:gsLst>
                    <a:gs pos="1250">
                      <a:schemeClr val="bg2"/>
                    </a:gs>
                    <a:gs pos="100000">
                      <a:schemeClr val="bg2"/>
                    </a:gs>
                  </a:gsLst>
                  <a:lin ang="5400000" scaled="0"/>
                </a:gradFill>
                <a:latin typeface="+mn-lt"/>
                <a:ea typeface="+mn-ea"/>
                <a:cs typeface="+mn-cs"/>
              </a:defRPr>
            </a:lvl2pPr>
            <a:lvl3pPr marL="1218987"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b="1" kern="1200" spc="0" baseline="0">
                <a:gradFill>
                  <a:gsLst>
                    <a:gs pos="1250">
                      <a:schemeClr val="bg2"/>
                    </a:gs>
                    <a:gs pos="100000">
                      <a:schemeClr val="bg2"/>
                    </a:gs>
                  </a:gsLst>
                  <a:lin ang="5400000" scaled="0"/>
                </a:gradFill>
                <a:latin typeface="+mn-lt"/>
                <a:ea typeface="+mn-ea"/>
                <a:cs typeface="+mn-cs"/>
              </a:defRPr>
            </a:lvl3pPr>
            <a:lvl4pPr marL="182848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100" b="1" kern="1200" spc="0" baseline="0">
                <a:gradFill>
                  <a:gsLst>
                    <a:gs pos="1250">
                      <a:schemeClr val="bg2"/>
                    </a:gs>
                    <a:gs pos="100000">
                      <a:schemeClr val="bg2"/>
                    </a:gs>
                  </a:gsLst>
                  <a:lin ang="5400000" scaled="0"/>
                </a:gradFill>
                <a:latin typeface="+mn-lt"/>
                <a:ea typeface="+mn-ea"/>
                <a:cs typeface="+mn-cs"/>
              </a:defRPr>
            </a:lvl4pPr>
            <a:lvl5pPr marL="2437973"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100" b="1" kern="1200" spc="0" baseline="0">
                <a:gradFill>
                  <a:gsLst>
                    <a:gs pos="1250">
                      <a:schemeClr val="bg2"/>
                    </a:gs>
                    <a:gs pos="100000">
                      <a:schemeClr val="bg2"/>
                    </a:gs>
                  </a:gsLst>
                  <a:lin ang="5400000" scaled="0"/>
                </a:gradFill>
                <a:latin typeface="+mn-lt"/>
                <a:ea typeface="+mn-ea"/>
                <a:cs typeface="+mn-cs"/>
              </a:defRPr>
            </a:lvl5pPr>
            <a:lvl6pPr marL="3047467"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6pPr>
            <a:lvl7pPr marL="3656960"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7pPr>
            <a:lvl8pPr marL="4266453"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8pPr>
            <a:lvl9pPr marL="4875947"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9pPr>
          </a:lstStyle>
          <a:p>
            <a:r>
              <a:rPr lang="en-US" dirty="0" smtClean="0"/>
              <a:t>Get it done from anywhere</a:t>
            </a:r>
            <a:endParaRPr lang="en-US" dirty="0"/>
          </a:p>
        </p:txBody>
      </p:sp>
      <p:sp>
        <p:nvSpPr>
          <p:cNvPr id="5" name="Rectangle 4">
            <a:hlinkClick r:id="rId4" action="ppaction://hlinksldjump"/>
          </p:cNvPr>
          <p:cNvSpPr/>
          <p:nvPr/>
        </p:nvSpPr>
        <p:spPr bwMode="auto">
          <a:xfrm>
            <a:off x="1213969" y="6248400"/>
            <a:ext cx="481481"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hlinkClick r:id="rId4" action="ppaction://hlinksldjump"/>
          </p:cNvPr>
          <p:cNvSpPr/>
          <p:nvPr/>
        </p:nvSpPr>
        <p:spPr bwMode="auto">
          <a:xfrm>
            <a:off x="1695450"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hlinkClick r:id="rId5" action="ppaction://hlinksldjump"/>
          </p:cNvPr>
          <p:cNvSpPr/>
          <p:nvPr/>
        </p:nvSpPr>
        <p:spPr bwMode="auto">
          <a:xfrm>
            <a:off x="2155897"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hlinkClick r:id="" action="ppaction://hlinkshowjump?jump=firstslide"/>
          </p:cNvPr>
          <p:cNvSpPr/>
          <p:nvPr/>
        </p:nvSpPr>
        <p:spPr bwMode="auto">
          <a:xfrm>
            <a:off x="1366369" y="6400800"/>
            <a:ext cx="481481"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hlinkClick r:id="" action="ppaction://hlinkshowjump?jump=previousslide"/>
          </p:cNvPr>
          <p:cNvSpPr/>
          <p:nvPr/>
        </p:nvSpPr>
        <p:spPr bwMode="auto">
          <a:xfrm>
            <a:off x="1847850" y="64008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hlinkClick r:id="" action="ppaction://hlinkshowjump?jump=nextslide"/>
          </p:cNvPr>
          <p:cNvSpPr/>
          <p:nvPr/>
        </p:nvSpPr>
        <p:spPr bwMode="auto">
          <a:xfrm>
            <a:off x="2308297" y="64008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3966" y="3911478"/>
            <a:ext cx="2543665" cy="1635213"/>
          </a:xfrm>
          <a:prstGeom prst="rect">
            <a:avLst/>
          </a:prstGeom>
        </p:spPr>
      </p:pic>
    </p:spTree>
    <p:extLst>
      <p:ext uri="{BB962C8B-B14F-4D97-AF65-F5344CB8AC3E}">
        <p14:creationId xmlns:p14="http://schemas.microsoft.com/office/powerpoint/2010/main" val="2407084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What’s included in my Office installation?</a:t>
            </a:r>
            <a:endParaRPr lang="en-US" dirty="0"/>
          </a:p>
        </p:txBody>
      </p:sp>
      <p:sp>
        <p:nvSpPr>
          <p:cNvPr id="15" name="Rectangle 14"/>
          <p:cNvSpPr/>
          <p:nvPr/>
        </p:nvSpPr>
        <p:spPr bwMode="auto">
          <a:xfrm>
            <a:off x="1213969" y="6248400"/>
            <a:ext cx="481481"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1695450"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155897"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Content Placeholder 3"/>
          <p:cNvSpPr txBox="1">
            <a:spLocks/>
          </p:cNvSpPr>
          <p:nvPr/>
        </p:nvSpPr>
        <p:spPr bwMode="auto">
          <a:xfrm>
            <a:off x="521208" y="1610762"/>
            <a:ext cx="5599625" cy="4578836"/>
          </a:xfrm>
          <a:prstGeom prst="rect">
            <a:avLst/>
          </a:prstGeom>
          <a:noFill/>
          <a:ln w="9525">
            <a:noFill/>
            <a:miter lim="800000"/>
            <a:headEnd/>
            <a:tailEnd/>
          </a:ln>
        </p:spPr>
        <p:txBody>
          <a:bodyPr lIns="0" tIns="0" rIns="0" bIns="0"/>
          <a:lstStyle/>
          <a:p>
            <a:r>
              <a:rPr lang="en-US" sz="2000" dirty="0">
                <a:gradFill>
                  <a:gsLst>
                    <a:gs pos="1250">
                      <a:schemeClr val="bg2"/>
                    </a:gs>
                    <a:gs pos="100000">
                      <a:schemeClr val="bg2"/>
                    </a:gs>
                  </a:gsLst>
                  <a:lin ang="5400000" scaled="0"/>
                </a:gradFill>
                <a:cs typeface="Segoe UI"/>
              </a:rPr>
              <a:t>Before you continue, install </a:t>
            </a:r>
            <a:r>
              <a:rPr lang="en-US" sz="2000" dirty="0">
                <a:gradFill>
                  <a:gsLst>
                    <a:gs pos="1250">
                      <a:schemeClr val="bg2"/>
                    </a:gs>
                    <a:gs pos="100000">
                      <a:schemeClr val="bg2"/>
                    </a:gs>
                  </a:gsLst>
                  <a:lin ang="5400000" scaled="0"/>
                </a:gradFill>
              </a:rPr>
              <a:t>Office on your computer </a:t>
            </a:r>
            <a:r>
              <a:rPr lang="en-US" sz="2000" dirty="0" smtClean="0">
                <a:gradFill>
                  <a:gsLst>
                    <a:gs pos="1250">
                      <a:schemeClr val="bg2"/>
                    </a:gs>
                    <a:gs pos="100000">
                      <a:schemeClr val="bg2"/>
                    </a:gs>
                  </a:gsLst>
                  <a:lin ang="5400000" scaled="0"/>
                </a:gradFill>
              </a:rPr>
              <a:t>or mobile </a:t>
            </a:r>
            <a:r>
              <a:rPr lang="en-US" sz="2000" dirty="0">
                <a:gradFill>
                  <a:gsLst>
                    <a:gs pos="1250">
                      <a:schemeClr val="bg2"/>
                    </a:gs>
                    <a:gs pos="100000">
                      <a:schemeClr val="bg2"/>
                    </a:gs>
                  </a:gsLst>
                  <a:lin ang="5400000" scaled="0"/>
                </a:gradFill>
              </a:rPr>
              <a:t>device (if you haven’t already). See </a:t>
            </a:r>
            <a:r>
              <a:rPr lang="en-US" sz="2000" dirty="0">
                <a:gradFill>
                  <a:gsLst>
                    <a:gs pos="1250">
                      <a:schemeClr val="bg2"/>
                    </a:gs>
                    <a:gs pos="100000">
                      <a:schemeClr val="bg2"/>
                    </a:gs>
                  </a:gsLst>
                  <a:lin ang="5400000" scaled="0"/>
                </a:gradFill>
                <a:hlinkClick r:id="rId3"/>
              </a:rPr>
              <a:t>Install Office using Office 365 for Business</a:t>
            </a:r>
            <a:r>
              <a:rPr lang="en-US" sz="2000" dirty="0">
                <a:gradFill>
                  <a:gsLst>
                    <a:gs pos="1250">
                      <a:schemeClr val="bg2"/>
                    </a:gs>
                    <a:gs pos="100000">
                      <a:schemeClr val="bg2"/>
                    </a:gs>
                  </a:gsLst>
                  <a:lin ang="5400000" scaled="0"/>
                </a:gradFill>
              </a:rPr>
              <a:t> (http://go.microsoft.com/fwlink/?LinkID=511279)  and </a:t>
            </a:r>
            <a:r>
              <a:rPr lang="en-US" sz="2000" dirty="0">
                <a:gradFill>
                  <a:gsLst>
                    <a:gs pos="1250">
                      <a:schemeClr val="bg2"/>
                    </a:gs>
                    <a:gs pos="100000">
                      <a:schemeClr val="bg2"/>
                    </a:gs>
                  </a:gsLst>
                  <a:lin ang="5400000" scaled="0"/>
                </a:gradFill>
                <a:hlinkClick r:id="rId4"/>
              </a:rPr>
              <a:t>Install apps on your mobile devices</a:t>
            </a:r>
            <a:r>
              <a:rPr lang="en-US" sz="2000" dirty="0">
                <a:gradFill>
                  <a:gsLst>
                    <a:gs pos="1250">
                      <a:schemeClr val="bg2"/>
                    </a:gs>
                    <a:gs pos="100000">
                      <a:schemeClr val="bg2"/>
                    </a:gs>
                  </a:gsLst>
                  <a:lin ang="5400000" scaled="0"/>
                </a:gradFill>
              </a:rPr>
              <a:t> (http://go.microsoft.com/fwlink/?LinkID=511280) for installation steps. </a:t>
            </a:r>
          </a:p>
          <a:p>
            <a:endParaRPr lang="en-US" sz="2000" dirty="0">
              <a:gradFill>
                <a:gsLst>
                  <a:gs pos="1250">
                    <a:schemeClr val="bg2"/>
                  </a:gs>
                  <a:gs pos="100000">
                    <a:schemeClr val="bg2"/>
                  </a:gs>
                </a:gsLst>
                <a:lin ang="5400000" scaled="0"/>
              </a:gradFill>
            </a:endParaRPr>
          </a:p>
          <a:p>
            <a:r>
              <a:rPr lang="en-US" sz="2000" dirty="0">
                <a:gradFill>
                  <a:gsLst>
                    <a:gs pos="1250">
                      <a:schemeClr val="bg2"/>
                    </a:gs>
                    <a:gs pos="100000">
                      <a:schemeClr val="bg2"/>
                    </a:gs>
                  </a:gsLst>
                  <a:lin ang="5400000" scaled="0"/>
                </a:gradFill>
              </a:rPr>
              <a:t>Office includes the apps you may already know, such as Word, Excel, PowerPoint, and OneNote. </a:t>
            </a:r>
          </a:p>
        </p:txBody>
      </p:sp>
      <p:pic>
        <p:nvPicPr>
          <p:cNvPr id="11" name="Picture 10"/>
          <p:cNvPicPr>
            <a:picLocks noChangeAspect="1"/>
          </p:cNvPicPr>
          <p:nvPr/>
        </p:nvPicPr>
        <p:blipFill>
          <a:blip r:embed="rId5"/>
          <a:stretch>
            <a:fillRect/>
          </a:stretch>
        </p:blipFill>
        <p:spPr>
          <a:xfrm>
            <a:off x="6995160" y="2897109"/>
            <a:ext cx="1803787" cy="802778"/>
          </a:xfrm>
          <a:prstGeom prst="rect">
            <a:avLst/>
          </a:prstGeom>
        </p:spPr>
      </p:pic>
      <p:pic>
        <p:nvPicPr>
          <p:cNvPr id="14" name="Picture 13"/>
          <p:cNvPicPr>
            <a:picLocks noChangeAspect="1"/>
          </p:cNvPicPr>
          <p:nvPr/>
        </p:nvPicPr>
        <p:blipFill>
          <a:blip r:embed="rId6"/>
          <a:stretch>
            <a:fillRect/>
          </a:stretch>
        </p:blipFill>
        <p:spPr>
          <a:xfrm>
            <a:off x="6995160" y="1735339"/>
            <a:ext cx="1863206" cy="786797"/>
          </a:xfrm>
          <a:prstGeom prst="rect">
            <a:avLst/>
          </a:prstGeom>
        </p:spPr>
      </p:pic>
      <p:pic>
        <p:nvPicPr>
          <p:cNvPr id="17" name="Picture 16"/>
          <p:cNvPicPr>
            <a:picLocks noChangeAspect="1"/>
          </p:cNvPicPr>
          <p:nvPr/>
        </p:nvPicPr>
        <p:blipFill>
          <a:blip r:embed="rId7"/>
          <a:stretch>
            <a:fillRect/>
          </a:stretch>
        </p:blipFill>
        <p:spPr>
          <a:xfrm>
            <a:off x="6995160" y="5283200"/>
            <a:ext cx="2634047" cy="842065"/>
          </a:xfrm>
          <a:prstGeom prst="rect">
            <a:avLst/>
          </a:prstGeom>
        </p:spPr>
      </p:pic>
      <p:pic>
        <p:nvPicPr>
          <p:cNvPr id="19" name="Picture 18"/>
          <p:cNvPicPr>
            <a:picLocks noChangeAspect="1"/>
          </p:cNvPicPr>
          <p:nvPr/>
        </p:nvPicPr>
        <p:blipFill>
          <a:blip r:embed="rId8"/>
          <a:stretch>
            <a:fillRect/>
          </a:stretch>
        </p:blipFill>
        <p:spPr>
          <a:xfrm>
            <a:off x="6995160" y="4092475"/>
            <a:ext cx="2899727" cy="817601"/>
          </a:xfrm>
          <a:prstGeom prst="rect">
            <a:avLst/>
          </a:prstGeom>
        </p:spPr>
      </p:pic>
    </p:spTree>
    <p:extLst>
      <p:ext uri="{BB962C8B-B14F-4D97-AF65-F5344CB8AC3E}">
        <p14:creationId xmlns:p14="http://schemas.microsoft.com/office/powerpoint/2010/main" val="26480510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cs typeface="Segoe UI Light"/>
              </a:rPr>
              <a:t>Open Word, Excel, or PowerPoint and create a new document</a:t>
            </a:r>
            <a:endParaRPr lang="en-US" dirty="0"/>
          </a:p>
        </p:txBody>
      </p:sp>
      <p:sp>
        <p:nvSpPr>
          <p:cNvPr id="6" name="Content Placeholder 5"/>
          <p:cNvSpPr>
            <a:spLocks noGrp="1"/>
          </p:cNvSpPr>
          <p:nvPr>
            <p:ph sz="quarter" idx="4"/>
          </p:nvPr>
        </p:nvSpPr>
        <p:spPr>
          <a:xfrm>
            <a:off x="520698" y="3687162"/>
            <a:ext cx="9901495" cy="2714250"/>
          </a:xfrm>
        </p:spPr>
        <p:txBody>
          <a:bodyPr/>
          <a:lstStyle/>
          <a:p>
            <a:pPr marL="0" lvl="1" indent="0">
              <a:spcBef>
                <a:spcPts val="1200"/>
              </a:spcBef>
              <a:buClr>
                <a:schemeClr val="accent1"/>
              </a:buClr>
              <a:buNone/>
              <a:defRPr/>
            </a:pPr>
            <a:r>
              <a:rPr lang="en-US" sz="2000" dirty="0">
                <a:gradFill>
                  <a:gsLst>
                    <a:gs pos="100000">
                      <a:schemeClr val="bg2"/>
                    </a:gs>
                    <a:gs pos="0">
                      <a:schemeClr val="bg2"/>
                    </a:gs>
                  </a:gsLst>
                  <a:lin ang="5400000" scaled="0"/>
                </a:gradFill>
                <a:cs typeface="Segoe UI" pitchFamily="34" charset="0"/>
              </a:rPr>
              <a:t>Open a Word, Excel, or PowerPoint document and see how easy it is to start working with Office 365.</a:t>
            </a:r>
          </a:p>
        </p:txBody>
      </p:sp>
    </p:spTree>
    <p:extLst>
      <p:ext uri="{BB962C8B-B14F-4D97-AF65-F5344CB8AC3E}">
        <p14:creationId xmlns:p14="http://schemas.microsoft.com/office/powerpoint/2010/main" val="354877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520700" y="447657"/>
            <a:ext cx="11149013" cy="747897"/>
          </a:xfrm>
        </p:spPr>
        <p:txBody>
          <a:bodyPr/>
          <a:lstStyle/>
          <a:p>
            <a:r>
              <a:rPr lang="en-US" dirty="0" smtClean="0"/>
              <a:t>Find and open Word, Excel, or PowerPoint</a:t>
            </a:r>
            <a:endParaRPr lang="en-US" dirty="0"/>
          </a:p>
        </p:txBody>
      </p:sp>
      <p:sp>
        <p:nvSpPr>
          <p:cNvPr id="15" name="Rectangle 14"/>
          <p:cNvSpPr/>
          <p:nvPr/>
        </p:nvSpPr>
        <p:spPr bwMode="auto">
          <a:xfrm>
            <a:off x="1213969" y="6248400"/>
            <a:ext cx="481481"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155897"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Content Placeholder 3"/>
          <p:cNvSpPr txBox="1">
            <a:spLocks/>
          </p:cNvSpPr>
          <p:nvPr/>
        </p:nvSpPr>
        <p:spPr bwMode="auto">
          <a:xfrm>
            <a:off x="520700" y="1647771"/>
            <a:ext cx="10709871" cy="914558"/>
          </a:xfrm>
          <a:prstGeom prst="rect">
            <a:avLst/>
          </a:prstGeom>
          <a:noFill/>
          <a:ln w="9525">
            <a:noFill/>
            <a:miter lim="800000"/>
            <a:headEnd/>
            <a:tailEnd/>
          </a:ln>
        </p:spPr>
        <p:txBody>
          <a:bodyPr lIns="0" tIns="0" rIns="0" bIns="0"/>
          <a:lstStyle/>
          <a:p>
            <a:pPr>
              <a:lnSpc>
                <a:spcPct val="90000"/>
              </a:lnSpc>
              <a:spcBef>
                <a:spcPts val="1200"/>
              </a:spcBef>
              <a:buSzPct val="80000"/>
            </a:pPr>
            <a:r>
              <a:rPr lang="en-US" sz="2000" dirty="0">
                <a:gradFill>
                  <a:gsLst>
                    <a:gs pos="100000">
                      <a:schemeClr val="bg2"/>
                    </a:gs>
                    <a:gs pos="0">
                      <a:schemeClr val="bg2"/>
                    </a:gs>
                  </a:gsLst>
                  <a:lin ang="5400000" scaled="0"/>
                </a:gradFill>
                <a:cs typeface="Segoe UI" pitchFamily="34" charset="0"/>
              </a:rPr>
              <a:t>Where you find your desktop apps depends on which computer you installed Office.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516" y="2971800"/>
            <a:ext cx="3142258" cy="2854686"/>
          </a:xfrm>
          <a:prstGeom prst="rect">
            <a:avLst/>
          </a:prstGeom>
        </p:spPr>
      </p:pic>
      <p:pic>
        <p:nvPicPr>
          <p:cNvPr id="5" name="Picture 4"/>
          <p:cNvPicPr>
            <a:picLocks noChangeAspect="1"/>
          </p:cNvPicPr>
          <p:nvPr/>
        </p:nvPicPr>
        <p:blipFill>
          <a:blip r:embed="rId4"/>
          <a:stretch>
            <a:fillRect/>
          </a:stretch>
        </p:blipFill>
        <p:spPr>
          <a:xfrm>
            <a:off x="3309757" y="2971800"/>
            <a:ext cx="1674226" cy="2875730"/>
          </a:xfrm>
          <a:prstGeom prst="rect">
            <a:avLst/>
          </a:prstGeom>
        </p:spPr>
      </p:pic>
      <p:sp>
        <p:nvSpPr>
          <p:cNvPr id="2" name="Rectangle 1"/>
          <p:cNvSpPr/>
          <p:nvPr/>
        </p:nvSpPr>
        <p:spPr>
          <a:xfrm>
            <a:off x="5571701" y="2881030"/>
            <a:ext cx="2800140" cy="1200329"/>
          </a:xfrm>
          <a:prstGeom prst="rect">
            <a:avLst/>
          </a:prstGeom>
        </p:spPr>
        <p:txBody>
          <a:bodyPr wrap="square">
            <a:spAutoFit/>
          </a:bodyPr>
          <a:lstStyle/>
          <a:p>
            <a:pPr>
              <a:lnSpc>
                <a:spcPct val="90000"/>
              </a:lnSpc>
              <a:spcBef>
                <a:spcPts val="1200"/>
              </a:spcBef>
              <a:buSzPct val="80000"/>
            </a:pPr>
            <a:r>
              <a:rPr lang="en-US" sz="2000" dirty="0">
                <a:gradFill>
                  <a:gsLst>
                    <a:gs pos="100000">
                      <a:schemeClr val="bg2"/>
                    </a:gs>
                    <a:gs pos="0">
                      <a:schemeClr val="bg2"/>
                    </a:gs>
                  </a:gsLst>
                  <a:lin ang="5400000" scaled="0"/>
                </a:gradFill>
                <a:cs typeface="Segoe UI" pitchFamily="34" charset="0"/>
              </a:rPr>
              <a:t>In Windows 7, select </a:t>
            </a:r>
            <a:r>
              <a:rPr lang="en-US" sz="2000" b="1" dirty="0">
                <a:gradFill>
                  <a:gsLst>
                    <a:gs pos="100000">
                      <a:schemeClr val="bg2"/>
                    </a:gs>
                    <a:gs pos="0">
                      <a:schemeClr val="bg2"/>
                    </a:gs>
                  </a:gsLst>
                  <a:lin ang="5400000" scaled="0"/>
                </a:gradFill>
                <a:cs typeface="Segoe UI" pitchFamily="34" charset="0"/>
              </a:rPr>
              <a:t>Start</a:t>
            </a:r>
            <a:r>
              <a:rPr lang="en-US" sz="2000" dirty="0">
                <a:gradFill>
                  <a:gsLst>
                    <a:gs pos="100000">
                      <a:schemeClr val="bg2"/>
                    </a:gs>
                    <a:gs pos="0">
                      <a:schemeClr val="bg2"/>
                    </a:gs>
                  </a:gsLst>
                  <a:lin ang="5400000" scaled="0"/>
                </a:gradFill>
                <a:cs typeface="Segoe UI" pitchFamily="34" charset="0"/>
              </a:rPr>
              <a:t> &gt;</a:t>
            </a:r>
            <a:r>
              <a:rPr lang="en-US" sz="2000" b="1" dirty="0">
                <a:gradFill>
                  <a:gsLst>
                    <a:gs pos="100000">
                      <a:schemeClr val="bg2"/>
                    </a:gs>
                    <a:gs pos="0">
                      <a:schemeClr val="bg2"/>
                    </a:gs>
                  </a:gsLst>
                  <a:lin ang="5400000" scaled="0"/>
                </a:gradFill>
                <a:cs typeface="Segoe UI" pitchFamily="34" charset="0"/>
              </a:rPr>
              <a:t>Programs</a:t>
            </a:r>
            <a:r>
              <a:rPr lang="en-US" sz="2000" dirty="0">
                <a:gradFill>
                  <a:gsLst>
                    <a:gs pos="100000">
                      <a:schemeClr val="bg2"/>
                    </a:gs>
                    <a:gs pos="0">
                      <a:schemeClr val="bg2"/>
                    </a:gs>
                  </a:gsLst>
                  <a:lin ang="5400000" scaled="0"/>
                </a:gradFill>
                <a:cs typeface="Segoe UI" pitchFamily="34" charset="0"/>
              </a:rPr>
              <a:t> &gt;</a:t>
            </a:r>
            <a:r>
              <a:rPr lang="en-US" sz="2000" b="1" dirty="0">
                <a:gradFill>
                  <a:gsLst>
                    <a:gs pos="100000">
                      <a:schemeClr val="bg2"/>
                    </a:gs>
                    <a:gs pos="0">
                      <a:schemeClr val="bg2"/>
                    </a:gs>
                  </a:gsLst>
                  <a:lin ang="5400000" scaled="0"/>
                </a:gradFill>
                <a:cs typeface="Segoe UI" pitchFamily="34" charset="0"/>
              </a:rPr>
              <a:t>Microsoft Office 2013</a:t>
            </a:r>
            <a:r>
              <a:rPr lang="en-US" sz="2000" dirty="0">
                <a:gradFill>
                  <a:gsLst>
                    <a:gs pos="100000">
                      <a:schemeClr val="bg2"/>
                    </a:gs>
                    <a:gs pos="0">
                      <a:schemeClr val="bg2"/>
                    </a:gs>
                  </a:gsLst>
                  <a:lin ang="5400000" scaled="0"/>
                </a:gradFill>
                <a:cs typeface="Segoe UI" pitchFamily="34" charset="0"/>
              </a:rPr>
              <a:t>.</a:t>
            </a:r>
          </a:p>
        </p:txBody>
      </p:sp>
      <p:grpSp>
        <p:nvGrpSpPr>
          <p:cNvPr id="8" name="Group 7"/>
          <p:cNvGrpSpPr/>
          <p:nvPr/>
        </p:nvGrpSpPr>
        <p:grpSpPr>
          <a:xfrm>
            <a:off x="520786" y="2891413"/>
            <a:ext cx="2503767" cy="1200329"/>
            <a:chOff x="520786" y="2971800"/>
            <a:chExt cx="2503767" cy="1200329"/>
          </a:xfrm>
        </p:grpSpPr>
        <p:sp>
          <p:nvSpPr>
            <p:cNvPr id="6" name="Rectangle 5"/>
            <p:cNvSpPr/>
            <p:nvPr/>
          </p:nvSpPr>
          <p:spPr>
            <a:xfrm>
              <a:off x="520786" y="2971800"/>
              <a:ext cx="2503767" cy="1200329"/>
            </a:xfrm>
            <a:prstGeom prst="rect">
              <a:avLst/>
            </a:prstGeom>
          </p:spPr>
          <p:txBody>
            <a:bodyPr wrap="square">
              <a:spAutoFit/>
            </a:bodyPr>
            <a:lstStyle/>
            <a:p>
              <a:pPr>
                <a:lnSpc>
                  <a:spcPct val="90000"/>
                </a:lnSpc>
                <a:spcBef>
                  <a:spcPts val="1200"/>
                </a:spcBef>
                <a:buSzPct val="80000"/>
              </a:pPr>
              <a:r>
                <a:rPr lang="en-US" sz="2000" dirty="0">
                  <a:gradFill>
                    <a:gsLst>
                      <a:gs pos="100000">
                        <a:schemeClr val="bg2"/>
                      </a:gs>
                      <a:gs pos="0">
                        <a:schemeClr val="bg2"/>
                      </a:gs>
                    </a:gsLst>
                    <a:lin ang="5400000" scaled="0"/>
                  </a:gradFill>
                  <a:cs typeface="Segoe UI" pitchFamily="34" charset="0"/>
                </a:rPr>
                <a:t>In Windows 8, select </a:t>
              </a:r>
              <a:r>
                <a:rPr lang="en-US" sz="2000" b="1" dirty="0">
                  <a:gradFill>
                    <a:gsLst>
                      <a:gs pos="100000">
                        <a:schemeClr val="bg2"/>
                      </a:gs>
                      <a:gs pos="0">
                        <a:schemeClr val="bg2"/>
                      </a:gs>
                    </a:gsLst>
                    <a:lin ang="5400000" scaled="0"/>
                  </a:gradFill>
                  <a:cs typeface="Segoe UI" pitchFamily="34" charset="0"/>
                </a:rPr>
                <a:t>Start</a:t>
              </a:r>
              <a:r>
                <a:rPr lang="en-US" sz="2000" dirty="0">
                  <a:gradFill>
                    <a:gsLst>
                      <a:gs pos="100000">
                        <a:schemeClr val="bg2"/>
                      </a:gs>
                      <a:gs pos="0">
                        <a:schemeClr val="bg2"/>
                      </a:gs>
                    </a:gsLst>
                    <a:lin ang="5400000" scaled="0"/>
                  </a:gradFill>
                  <a:cs typeface="Segoe UI" pitchFamily="34" charset="0"/>
                </a:rPr>
                <a:t> </a:t>
              </a:r>
              <a:r>
                <a:rPr lang="en-US" sz="2000" dirty="0" smtClean="0">
                  <a:gradFill>
                    <a:gsLst>
                      <a:gs pos="100000">
                        <a:schemeClr val="bg2"/>
                      </a:gs>
                      <a:gs pos="0">
                        <a:schemeClr val="bg2"/>
                      </a:gs>
                    </a:gsLst>
                    <a:lin ang="5400000" scaled="0"/>
                  </a:gradFill>
                  <a:cs typeface="Segoe UI" pitchFamily="34" charset="0"/>
                </a:rPr>
                <a:t>   and </a:t>
              </a:r>
              <a:r>
                <a:rPr lang="en-US" sz="2000" dirty="0">
                  <a:gradFill>
                    <a:gsLst>
                      <a:gs pos="100000">
                        <a:schemeClr val="bg2"/>
                      </a:gs>
                      <a:gs pos="0">
                        <a:schemeClr val="bg2"/>
                      </a:gs>
                    </a:gsLst>
                    <a:lin ang="5400000" scaled="0"/>
                  </a:gradFill>
                  <a:cs typeface="Segoe UI" pitchFamily="34" charset="0"/>
                </a:rPr>
                <a:t>scroll to see the apps page on the </a:t>
              </a:r>
              <a:r>
                <a:rPr lang="en-US" sz="2000" b="1" dirty="0">
                  <a:gradFill>
                    <a:gsLst>
                      <a:gs pos="100000">
                        <a:schemeClr val="bg2"/>
                      </a:gs>
                      <a:gs pos="0">
                        <a:schemeClr val="bg2"/>
                      </a:gs>
                    </a:gsLst>
                    <a:lin ang="5400000" scaled="0"/>
                  </a:gradFill>
                  <a:cs typeface="Segoe UI" pitchFamily="34" charset="0"/>
                </a:rPr>
                <a:t>Start</a:t>
              </a:r>
              <a:r>
                <a:rPr lang="en-US" sz="2000" dirty="0">
                  <a:gradFill>
                    <a:gsLst>
                      <a:gs pos="100000">
                        <a:schemeClr val="bg2"/>
                      </a:gs>
                      <a:gs pos="0">
                        <a:schemeClr val="bg2"/>
                      </a:gs>
                    </a:gsLst>
                    <a:lin ang="5400000" scaled="0"/>
                  </a:gradFill>
                  <a:cs typeface="Segoe UI" pitchFamily="34" charset="0"/>
                </a:rPr>
                <a:t> screen.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767" y="3314176"/>
              <a:ext cx="209550" cy="209550"/>
            </a:xfrm>
            <a:prstGeom prst="rect">
              <a:avLst/>
            </a:prstGeom>
          </p:spPr>
        </p:pic>
      </p:grpSp>
    </p:spTree>
    <p:extLst>
      <p:ext uri="{BB962C8B-B14F-4D97-AF65-F5344CB8AC3E}">
        <p14:creationId xmlns:p14="http://schemas.microsoft.com/office/powerpoint/2010/main" val="17686098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sz="4400" dirty="0" smtClean="0"/>
              <a:t>Create a new Word, Excel, or PowerPoint document</a:t>
            </a:r>
            <a:endParaRPr lang="en-US" sz="4400" dirty="0"/>
          </a:p>
        </p:txBody>
      </p:sp>
      <p:sp>
        <p:nvSpPr>
          <p:cNvPr id="21" name="Content Placeholder 3"/>
          <p:cNvSpPr txBox="1">
            <a:spLocks/>
          </p:cNvSpPr>
          <p:nvPr/>
        </p:nvSpPr>
        <p:spPr bwMode="auto">
          <a:xfrm>
            <a:off x="520701" y="1447800"/>
            <a:ext cx="4981465" cy="2872991"/>
          </a:xfrm>
          <a:prstGeom prst="rect">
            <a:avLst/>
          </a:prstGeom>
          <a:noFill/>
          <a:ln w="9525">
            <a:noFill/>
            <a:miter lim="800000"/>
            <a:headEnd/>
            <a:tailEnd/>
          </a:ln>
        </p:spPr>
        <p:txBody>
          <a:bodyPr lIns="0" tIns="0" rIns="0" bIns="0"/>
          <a:lstStyle/>
          <a:p>
            <a:pPr indent="-223819">
              <a:lnSpc>
                <a:spcPct val="90000"/>
              </a:lnSpc>
              <a:spcBef>
                <a:spcPts val="1200"/>
              </a:spcBef>
              <a:buClr>
                <a:schemeClr val="accent1"/>
              </a:buClr>
              <a:buSzPct val="90000"/>
              <a:defRPr/>
            </a:pPr>
            <a:endParaRPr lang="en-US" dirty="0">
              <a:gradFill>
                <a:gsLst>
                  <a:gs pos="1250">
                    <a:schemeClr val="bg2"/>
                  </a:gs>
                  <a:gs pos="100000">
                    <a:schemeClr val="bg2"/>
                  </a:gs>
                </a:gsLst>
                <a:lin ang="5400000" scaled="0"/>
              </a:gradFill>
              <a:latin typeface="+mj-lt"/>
            </a:endParaRPr>
          </a:p>
        </p:txBody>
      </p:sp>
      <p:sp>
        <p:nvSpPr>
          <p:cNvPr id="15" name="Rectangle 14"/>
          <p:cNvSpPr/>
          <p:nvPr/>
        </p:nvSpPr>
        <p:spPr bwMode="auto">
          <a:xfrm>
            <a:off x="1213969" y="6248400"/>
            <a:ext cx="481481"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1695450"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2155897" y="6248400"/>
            <a:ext cx="435275" cy="513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Content Placeholder 3"/>
          <p:cNvSpPr txBox="1">
            <a:spLocks/>
          </p:cNvSpPr>
          <p:nvPr/>
        </p:nvSpPr>
        <p:spPr bwMode="auto">
          <a:xfrm>
            <a:off x="521208" y="1590040"/>
            <a:ext cx="6003607" cy="2913185"/>
          </a:xfrm>
          <a:prstGeom prst="rect">
            <a:avLst/>
          </a:prstGeom>
          <a:noFill/>
          <a:ln w="9525">
            <a:noFill/>
            <a:miter lim="800000"/>
            <a:headEnd/>
            <a:tailEnd/>
          </a:ln>
        </p:spPr>
        <p:txBody>
          <a:bodyPr lIns="0" tIns="0" rIns="0" bIns="0"/>
          <a:lstStyle/>
          <a:p>
            <a:pPr lvl="0">
              <a:lnSpc>
                <a:spcPct val="90000"/>
              </a:lnSpc>
              <a:spcBef>
                <a:spcPts val="1200"/>
              </a:spcBef>
              <a:buClr>
                <a:srgbClr val="EB3C00"/>
              </a:buClr>
              <a:buSzPct val="80000"/>
            </a:pPr>
            <a:r>
              <a:rPr lang="en-US" sz="2000" dirty="0" smtClean="0">
                <a:gradFill>
                  <a:gsLst>
                    <a:gs pos="100000">
                      <a:schemeClr val="bg2"/>
                    </a:gs>
                    <a:gs pos="0">
                      <a:schemeClr val="bg2"/>
                    </a:gs>
                  </a:gsLst>
                  <a:lin ang="5400000" scaled="0"/>
                </a:gradFill>
                <a:cs typeface="Segoe UI" pitchFamily="34" charset="0"/>
              </a:rPr>
              <a:t>After you open Word, Excel, or PowerPoint, select a template, </a:t>
            </a:r>
            <a:r>
              <a:rPr lang="en-US" sz="2000" dirty="0">
                <a:gradFill>
                  <a:gsLst>
                    <a:gs pos="100000">
                      <a:schemeClr val="bg2"/>
                    </a:gs>
                    <a:gs pos="0">
                      <a:schemeClr val="bg2"/>
                    </a:gs>
                  </a:gsLst>
                  <a:lin ang="5400000" scaled="0"/>
                </a:gradFill>
                <a:cs typeface="Segoe UI" pitchFamily="34" charset="0"/>
              </a:rPr>
              <a:t>or a blank document, workbook, or presentation and begin adding your content</a:t>
            </a:r>
            <a:r>
              <a:rPr lang="en-US" sz="2000" dirty="0" smtClean="0">
                <a:gradFill>
                  <a:gsLst>
                    <a:gs pos="100000">
                      <a:schemeClr val="bg2"/>
                    </a:gs>
                    <a:gs pos="0">
                      <a:schemeClr val="bg2"/>
                    </a:gs>
                  </a:gsLst>
                  <a:lin ang="5400000" scaled="0"/>
                </a:gradFill>
                <a:cs typeface="Segoe UI" pitchFamily="34" charset="0"/>
              </a:rPr>
              <a:t>.</a:t>
            </a:r>
            <a:endParaRPr lang="en-US" sz="2000" dirty="0">
              <a:gradFill>
                <a:gsLst>
                  <a:gs pos="1250">
                    <a:schemeClr val="bg2"/>
                  </a:gs>
                  <a:gs pos="100000">
                    <a:schemeClr val="bg2"/>
                  </a:gs>
                </a:gsLst>
                <a:lin ang="5400000" scaled="0"/>
              </a:gradFill>
              <a:latin typeface="+mj-lt"/>
            </a:endParaRPr>
          </a:p>
        </p:txBody>
      </p:sp>
      <p:pic>
        <p:nvPicPr>
          <p:cNvPr id="3" name="Picture 2"/>
          <p:cNvPicPr>
            <a:picLocks noChangeAspect="1"/>
          </p:cNvPicPr>
          <p:nvPr/>
        </p:nvPicPr>
        <p:blipFill>
          <a:blip r:embed="rId3"/>
          <a:stretch>
            <a:fillRect/>
          </a:stretch>
        </p:blipFill>
        <p:spPr>
          <a:xfrm>
            <a:off x="6995160" y="1601576"/>
            <a:ext cx="3489925" cy="2434832"/>
          </a:xfrm>
          <a:prstGeom prst="rect">
            <a:avLst/>
          </a:prstGeom>
        </p:spPr>
      </p:pic>
      <p:pic>
        <p:nvPicPr>
          <p:cNvPr id="6" name="Picture 5"/>
          <p:cNvPicPr>
            <a:picLocks noChangeAspect="1"/>
          </p:cNvPicPr>
          <p:nvPr/>
        </p:nvPicPr>
        <p:blipFill>
          <a:blip r:embed="rId4"/>
          <a:stretch>
            <a:fillRect/>
          </a:stretch>
        </p:blipFill>
        <p:spPr>
          <a:xfrm>
            <a:off x="6995160" y="4225891"/>
            <a:ext cx="3489580" cy="2365031"/>
          </a:xfrm>
          <a:prstGeom prst="rect">
            <a:avLst/>
          </a:prstGeom>
        </p:spPr>
      </p:pic>
      <p:pic>
        <p:nvPicPr>
          <p:cNvPr id="5" name="Picture 4"/>
          <p:cNvPicPr>
            <a:picLocks noChangeAspect="1"/>
          </p:cNvPicPr>
          <p:nvPr/>
        </p:nvPicPr>
        <p:blipFill>
          <a:blip r:embed="rId5"/>
          <a:stretch>
            <a:fillRect/>
          </a:stretch>
        </p:blipFill>
        <p:spPr>
          <a:xfrm>
            <a:off x="8177502" y="2586276"/>
            <a:ext cx="3427162" cy="2362579"/>
          </a:xfrm>
          <a:prstGeom prst="rect">
            <a:avLst/>
          </a:prstGeom>
        </p:spPr>
      </p:pic>
    </p:spTree>
    <p:extLst>
      <p:ext uri="{BB962C8B-B14F-4D97-AF65-F5344CB8AC3E}">
        <p14:creationId xmlns:p14="http://schemas.microsoft.com/office/powerpoint/2010/main" val="22124029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cs typeface="Segoe UI Light"/>
              </a:rPr>
              <a:t>Save, edit, and share Office documents from anywhere</a:t>
            </a:r>
            <a:endParaRPr lang="en-US" dirty="0"/>
          </a:p>
        </p:txBody>
      </p:sp>
      <p:sp>
        <p:nvSpPr>
          <p:cNvPr id="6" name="Content Placeholder 5"/>
          <p:cNvSpPr>
            <a:spLocks noGrp="1"/>
          </p:cNvSpPr>
          <p:nvPr>
            <p:ph sz="quarter" idx="4"/>
          </p:nvPr>
        </p:nvSpPr>
        <p:spPr>
          <a:xfrm>
            <a:off x="520699" y="3687162"/>
            <a:ext cx="8502722" cy="2714250"/>
          </a:xfrm>
        </p:spPr>
        <p:txBody>
          <a:bodyPr/>
          <a:lstStyle/>
          <a:p>
            <a:r>
              <a:rPr lang="en-US" dirty="0">
                <a:latin typeface="+mn-lt"/>
              </a:rPr>
              <a:t>In Office 365, save your work or school documents to OneDrive for Business so you can access them from different devices. </a:t>
            </a:r>
          </a:p>
        </p:txBody>
      </p:sp>
    </p:spTree>
    <p:extLst>
      <p:ext uri="{BB962C8B-B14F-4D97-AF65-F5344CB8AC3E}">
        <p14:creationId xmlns:p14="http://schemas.microsoft.com/office/powerpoint/2010/main" val="2964905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Saving your document</a:t>
            </a:r>
            <a:endParaRPr lang="en-US" dirty="0"/>
          </a:p>
        </p:txBody>
      </p:sp>
      <p:sp>
        <p:nvSpPr>
          <p:cNvPr id="16" name="Content Placeholder 3"/>
          <p:cNvSpPr txBox="1">
            <a:spLocks/>
          </p:cNvSpPr>
          <p:nvPr/>
        </p:nvSpPr>
        <p:spPr bwMode="auto">
          <a:xfrm>
            <a:off x="521208" y="1664587"/>
            <a:ext cx="5686552" cy="4444812"/>
          </a:xfrm>
          <a:prstGeom prst="rect">
            <a:avLst/>
          </a:prstGeom>
          <a:noFill/>
          <a:ln w="9525">
            <a:noFill/>
            <a:miter lim="800000"/>
            <a:headEnd/>
            <a:tailEnd/>
          </a:ln>
        </p:spPr>
        <p:txBody>
          <a:bodyPr lIns="0" tIns="0" rIns="0" bIns="0"/>
          <a:lstStyle/>
          <a:p>
            <a:pPr marL="457200" lvl="0" indent="-457200">
              <a:lnSpc>
                <a:spcPct val="90000"/>
              </a:lnSpc>
              <a:spcBef>
                <a:spcPts val="1200"/>
              </a:spcBef>
              <a:buSzPct val="80000"/>
              <a:buFont typeface="+mj-lt"/>
              <a:buAutoNum type="arabicPeriod"/>
            </a:pPr>
            <a:r>
              <a:rPr lang="en-US" sz="2000" dirty="0">
                <a:gradFill>
                  <a:gsLst>
                    <a:gs pos="100000">
                      <a:schemeClr val="bg2"/>
                    </a:gs>
                    <a:gs pos="0">
                      <a:schemeClr val="bg2"/>
                    </a:gs>
                  </a:gsLst>
                  <a:lin ang="5400000" scaled="0"/>
                </a:gradFill>
                <a:cs typeface="Segoe UI" pitchFamily="34" charset="0"/>
              </a:rPr>
              <a:t>In the file you created, select </a:t>
            </a:r>
            <a:r>
              <a:rPr lang="en-US" sz="2000" b="1" dirty="0">
                <a:gradFill>
                  <a:gsLst>
                    <a:gs pos="100000">
                      <a:schemeClr val="bg2"/>
                    </a:gs>
                    <a:gs pos="0">
                      <a:schemeClr val="bg2"/>
                    </a:gs>
                  </a:gsLst>
                  <a:lin ang="5400000" scaled="0"/>
                </a:gradFill>
                <a:cs typeface="Segoe UI" pitchFamily="34" charset="0"/>
              </a:rPr>
              <a:t>File</a:t>
            </a:r>
            <a:r>
              <a:rPr lang="en-US" sz="2000" dirty="0">
                <a:gradFill>
                  <a:gsLst>
                    <a:gs pos="100000">
                      <a:schemeClr val="bg2"/>
                    </a:gs>
                    <a:gs pos="0">
                      <a:schemeClr val="bg2"/>
                    </a:gs>
                  </a:gsLst>
                  <a:lin ang="5400000" scaled="0"/>
                </a:gradFill>
                <a:cs typeface="Segoe UI" pitchFamily="34" charset="0"/>
              </a:rPr>
              <a:t> &gt; </a:t>
            </a:r>
            <a:r>
              <a:rPr lang="en-US" sz="2000" b="1" dirty="0">
                <a:gradFill>
                  <a:gsLst>
                    <a:gs pos="100000">
                      <a:schemeClr val="bg2"/>
                    </a:gs>
                    <a:gs pos="0">
                      <a:schemeClr val="bg2"/>
                    </a:gs>
                  </a:gsLst>
                  <a:lin ang="5400000" scaled="0"/>
                </a:gradFill>
                <a:cs typeface="Segoe UI" pitchFamily="34" charset="0"/>
              </a:rPr>
              <a:t>Save</a:t>
            </a:r>
            <a:r>
              <a:rPr lang="en-US" sz="2000" dirty="0">
                <a:gradFill>
                  <a:gsLst>
                    <a:gs pos="100000">
                      <a:schemeClr val="bg2"/>
                    </a:gs>
                    <a:gs pos="0">
                      <a:schemeClr val="bg2"/>
                    </a:gs>
                  </a:gsLst>
                  <a:lin ang="5400000" scaled="0"/>
                </a:gradFill>
                <a:cs typeface="Segoe UI" pitchFamily="34" charset="0"/>
              </a:rPr>
              <a:t> (or </a:t>
            </a:r>
            <a:r>
              <a:rPr lang="en-US" sz="2000" b="1" dirty="0">
                <a:gradFill>
                  <a:gsLst>
                    <a:gs pos="100000">
                      <a:schemeClr val="bg2"/>
                    </a:gs>
                    <a:gs pos="0">
                      <a:schemeClr val="bg2"/>
                    </a:gs>
                  </a:gsLst>
                  <a:lin ang="5400000" scaled="0"/>
                </a:gradFill>
                <a:cs typeface="Segoe UI" pitchFamily="34" charset="0"/>
              </a:rPr>
              <a:t>Save As</a:t>
            </a:r>
            <a:r>
              <a:rPr lang="en-US" sz="2000" dirty="0">
                <a:gradFill>
                  <a:gsLst>
                    <a:gs pos="100000">
                      <a:schemeClr val="bg2"/>
                    </a:gs>
                    <a:gs pos="0">
                      <a:schemeClr val="bg2"/>
                    </a:gs>
                  </a:gsLst>
                  <a:lin ang="5400000" scaled="0"/>
                </a:gradFill>
                <a:cs typeface="Segoe UI" pitchFamily="34" charset="0"/>
              </a:rPr>
              <a:t>).</a:t>
            </a:r>
          </a:p>
          <a:p>
            <a:pPr marL="457200" lvl="0" indent="-457200">
              <a:lnSpc>
                <a:spcPct val="90000"/>
              </a:lnSpc>
              <a:spcBef>
                <a:spcPts val="1200"/>
              </a:spcBef>
              <a:buSzPct val="80000"/>
              <a:buFont typeface="+mj-lt"/>
              <a:buAutoNum type="arabicPeriod"/>
            </a:pPr>
            <a:r>
              <a:rPr lang="en-US" sz="2000" dirty="0">
                <a:gradFill>
                  <a:gsLst>
                    <a:gs pos="100000">
                      <a:schemeClr val="bg2"/>
                    </a:gs>
                    <a:gs pos="0">
                      <a:schemeClr val="bg2"/>
                    </a:gs>
                  </a:gsLst>
                  <a:lin ang="5400000" scaled="0"/>
                </a:gradFill>
                <a:cs typeface="Segoe UI" pitchFamily="34" charset="0"/>
              </a:rPr>
              <a:t>If this is your first time saving an Office document to OneDrive for Business, select </a:t>
            </a:r>
            <a:r>
              <a:rPr lang="en-US" sz="2000" b="1" dirty="0">
                <a:gradFill>
                  <a:gsLst>
                    <a:gs pos="100000">
                      <a:schemeClr val="bg2"/>
                    </a:gs>
                    <a:gs pos="0">
                      <a:schemeClr val="bg2"/>
                    </a:gs>
                  </a:gsLst>
                  <a:lin ang="5400000" scaled="0"/>
                </a:gradFill>
                <a:cs typeface="Segoe UI" pitchFamily="34" charset="0"/>
              </a:rPr>
              <a:t>Add a Place </a:t>
            </a:r>
            <a:r>
              <a:rPr lang="en-US" sz="2000" dirty="0">
                <a:gradFill>
                  <a:gsLst>
                    <a:gs pos="100000">
                      <a:schemeClr val="bg2"/>
                    </a:gs>
                    <a:gs pos="0">
                      <a:schemeClr val="bg2"/>
                    </a:gs>
                  </a:gsLst>
                  <a:lin ang="5400000" scaled="0"/>
                </a:gradFill>
                <a:cs typeface="Segoe UI" pitchFamily="34" charset="0"/>
              </a:rPr>
              <a:t>&gt; </a:t>
            </a:r>
            <a:r>
              <a:rPr lang="en-US" sz="2000" b="1" dirty="0">
                <a:gradFill>
                  <a:gsLst>
                    <a:gs pos="100000">
                      <a:schemeClr val="bg2"/>
                    </a:gs>
                    <a:gs pos="0">
                      <a:schemeClr val="bg2"/>
                    </a:gs>
                  </a:gsLst>
                  <a:lin ang="5400000" scaled="0"/>
                </a:gradFill>
                <a:cs typeface="Segoe UI" pitchFamily="34" charset="0"/>
              </a:rPr>
              <a:t>Office 365 SharePoint</a:t>
            </a:r>
            <a:r>
              <a:rPr lang="en-US" sz="2000" dirty="0">
                <a:gradFill>
                  <a:gsLst>
                    <a:gs pos="100000">
                      <a:schemeClr val="bg2"/>
                    </a:gs>
                    <a:gs pos="0">
                      <a:schemeClr val="bg2"/>
                    </a:gs>
                  </a:gsLst>
                  <a:lin ang="5400000" scaled="0"/>
                </a:gradFill>
                <a:cs typeface="Segoe UI" pitchFamily="34" charset="0"/>
              </a:rPr>
              <a:t>.</a:t>
            </a:r>
          </a:p>
          <a:p>
            <a:pPr marL="457200" lvl="0" indent="-457200">
              <a:lnSpc>
                <a:spcPct val="90000"/>
              </a:lnSpc>
              <a:spcBef>
                <a:spcPts val="1200"/>
              </a:spcBef>
              <a:buSzPct val="80000"/>
              <a:buFont typeface="+mj-lt"/>
              <a:buAutoNum type="arabicPeriod"/>
            </a:pPr>
            <a:r>
              <a:rPr lang="en-US" sz="2000" dirty="0">
                <a:gradFill>
                  <a:gsLst>
                    <a:gs pos="100000">
                      <a:schemeClr val="bg2"/>
                    </a:gs>
                    <a:gs pos="0">
                      <a:schemeClr val="bg2"/>
                    </a:gs>
                  </a:gsLst>
                  <a:lin ang="5400000" scaled="0"/>
                </a:gradFill>
                <a:cs typeface="Segoe UI" pitchFamily="34" charset="0"/>
              </a:rPr>
              <a:t>Sign in with your organizational account. For example, ellen@contoso.onmicrosoft.com, ellen@contoso.edu, or ellen@contoso.com. If you're not sure what your organizational account is, check the welcome email message that asked you to sign in the first time.</a:t>
            </a:r>
          </a:p>
          <a:p>
            <a:pPr marL="457200" indent="-457200">
              <a:lnSpc>
                <a:spcPct val="90000"/>
              </a:lnSpc>
              <a:spcBef>
                <a:spcPts val="1200"/>
              </a:spcBef>
              <a:buSzPct val="80000"/>
              <a:buFont typeface="+mj-lt"/>
              <a:buAutoNum type="arabicPeriod"/>
            </a:pPr>
            <a:r>
              <a:rPr lang="en-US" sz="2000" dirty="0">
                <a:gradFill>
                  <a:gsLst>
                    <a:gs pos="100000">
                      <a:schemeClr val="bg2"/>
                    </a:gs>
                    <a:gs pos="0">
                      <a:schemeClr val="bg2"/>
                    </a:gs>
                  </a:gsLst>
                  <a:lin ang="5400000" scaled="0"/>
                </a:gradFill>
                <a:cs typeface="Segoe UI" pitchFamily="34" charset="0"/>
              </a:rPr>
              <a:t>Choose where you want to save your file and select </a:t>
            </a:r>
            <a:r>
              <a:rPr lang="en-US" sz="2000" b="1" dirty="0">
                <a:gradFill>
                  <a:gsLst>
                    <a:gs pos="100000">
                      <a:schemeClr val="bg2"/>
                    </a:gs>
                    <a:gs pos="0">
                      <a:schemeClr val="bg2"/>
                    </a:gs>
                  </a:gsLst>
                  <a:lin ang="5400000" scaled="0"/>
                </a:gradFill>
                <a:cs typeface="Segoe UI" pitchFamily="34" charset="0"/>
              </a:rPr>
              <a:t>Save</a:t>
            </a:r>
            <a:r>
              <a:rPr lang="en-US" sz="2000" dirty="0">
                <a:gradFill>
                  <a:gsLst>
                    <a:gs pos="100000">
                      <a:schemeClr val="bg2"/>
                    </a:gs>
                    <a:gs pos="0">
                      <a:schemeClr val="bg2"/>
                    </a:gs>
                  </a:gsLst>
                  <a:lin ang="5400000" scaled="0"/>
                </a:gradFill>
                <a:cs typeface="Segoe UI" pitchFamily="34" charset="0"/>
              </a:rPr>
              <a:t>.</a:t>
            </a:r>
            <a:endParaRPr lang="en-US" sz="2000" dirty="0">
              <a:gradFill>
                <a:gsLst>
                  <a:gs pos="1250">
                    <a:schemeClr val="bg2"/>
                  </a:gs>
                  <a:gs pos="100000">
                    <a:schemeClr val="bg2"/>
                  </a:gs>
                </a:gsLst>
                <a:lin ang="5400000" scaled="0"/>
              </a:gradFill>
            </a:endParaRPr>
          </a:p>
        </p:txBody>
      </p:sp>
      <p:pic>
        <p:nvPicPr>
          <p:cNvPr id="2" name="Picture 1"/>
          <p:cNvPicPr>
            <a:picLocks noChangeAspect="1"/>
          </p:cNvPicPr>
          <p:nvPr/>
        </p:nvPicPr>
        <p:blipFill>
          <a:blip r:embed="rId3"/>
          <a:stretch>
            <a:fillRect/>
          </a:stretch>
        </p:blipFill>
        <p:spPr>
          <a:xfrm>
            <a:off x="6992051" y="2421651"/>
            <a:ext cx="4952453" cy="2753191"/>
          </a:xfrm>
          <a:prstGeom prst="rect">
            <a:avLst/>
          </a:prstGeom>
        </p:spPr>
      </p:pic>
    </p:spTree>
    <p:extLst>
      <p:ext uri="{BB962C8B-B14F-4D97-AF65-F5344CB8AC3E}">
        <p14:creationId xmlns:p14="http://schemas.microsoft.com/office/powerpoint/2010/main" val="27558181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2.xml><?xml version="1.0" encoding="utf-8"?>
<a:theme xmlns:a="http://schemas.openxmlformats.org/drawingml/2006/main" name="5-30055_Office365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3BAD72FB-9B89-4F6B-9A56-947985D501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themeOverride>
</file>

<file path=ppt/theme/themeOverride2.xml><?xml version="1.0" encoding="utf-8"?>
<a:themeOverride xmlns:a="http://schemas.openxmlformats.org/drawingml/2006/main">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themeOverride>
</file>

<file path=ppt/theme/themeOverride3.xml><?xml version="1.0" encoding="utf-8"?>
<a:themeOverride xmlns:a="http://schemas.openxmlformats.org/drawingml/2006/main">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F8BEEF9F5A943984314B33BAED9E2" ma:contentTypeVersion="3" ma:contentTypeDescription="Create a new document." ma:contentTypeScope="" ma:versionID="6d15c209956185504e7420a2cdeac981">
  <xsd:schema xmlns:xsd="http://www.w3.org/2001/XMLSchema" xmlns:xs="http://www.w3.org/2001/XMLSchema" xmlns:p="http://schemas.microsoft.com/office/2006/metadata/properties" xmlns:ns2="7ecca315-ef0d-4325-901f-b571ce74c72d" xmlns:ns3="bb65cc95-6d4e-4879-a879-9838761499af" xmlns:ns4="9e30f06f-ad7a-453a-8e08-8a8878e30bd1" targetNamespace="http://schemas.microsoft.com/office/2006/metadata/properties" ma:root="true" ma:fieldsID="acd88fc1518c8f293a4ca8d5e06e91af" ns2:_="" ns3:_="" ns4:_="">
    <xsd:import namespace="7ecca315-ef0d-4325-901f-b571ce74c72d"/>
    <xsd:import namespace="bb65cc95-6d4e-4879-a879-9838761499af"/>
    <xsd:import namespace="9e30f06f-ad7a-453a-8e08-8a8878e30bd1"/>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ca315-ef0d-4325-901f-b571ce74c72d"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7ecca315-ef0d-4325-901f-b571ce74c72d"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5A4EFE8-CC0B-46E7-A825-3A15A2218185}"/>
</file>

<file path=customXml/itemProps2.xml><?xml version="1.0" encoding="utf-8"?>
<ds:datastoreItem xmlns:ds="http://schemas.openxmlformats.org/officeDocument/2006/customXml" ds:itemID="{9927685A-7CD4-450C-83DF-96FAE4CD7AFE}"/>
</file>

<file path=customXml/itemProps3.xml><?xml version="1.0" encoding="utf-8"?>
<ds:datastoreItem xmlns:ds="http://schemas.openxmlformats.org/officeDocument/2006/customXml" ds:itemID="{04422EFF-E003-4365-9894-6CCA70DDED28}"/>
</file>

<file path=customXml/itemProps4.xml><?xml version="1.0" encoding="utf-8"?>
<ds:datastoreItem xmlns:ds="http://schemas.openxmlformats.org/officeDocument/2006/customXml" ds:itemID="{F49DD1D9-B012-4E45-8037-8FAB9A67CC1F}"/>
</file>

<file path=docProps/app.xml><?xml version="1.0" encoding="utf-8"?>
<Properties xmlns="http://schemas.openxmlformats.org/officeDocument/2006/extended-properties" xmlns:vt="http://schemas.openxmlformats.org/officeDocument/2006/docPropsVTypes">
  <Template>Office365_Training_Run_more_effective_meetings</Template>
  <TotalTime>0</TotalTime>
  <Words>2599</Words>
  <Application>Microsoft Office PowerPoint</Application>
  <PresentationFormat>Custom</PresentationFormat>
  <Paragraphs>153</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5-30055_Office365 Template 2012 - 16x9 - White Background</vt:lpstr>
      <vt:lpstr>5-30055_Office365 Template 2012 - 16x9 - Colored Accent Slides</vt:lpstr>
      <vt:lpstr>PowerPoint Presentation</vt:lpstr>
      <vt:lpstr>Get it done from anywhere</vt:lpstr>
      <vt:lpstr>PowerPoint Presentation</vt:lpstr>
      <vt:lpstr>What’s included in my Office installation?</vt:lpstr>
      <vt:lpstr>PowerPoint Presentation</vt:lpstr>
      <vt:lpstr>Find and open Word, Excel, or PowerPoint</vt:lpstr>
      <vt:lpstr>Create a new Word, Excel, or PowerPoint document</vt:lpstr>
      <vt:lpstr>PowerPoint Presentation</vt:lpstr>
      <vt:lpstr>Saving your document</vt:lpstr>
      <vt:lpstr>Saving to OneDrive for Business every time</vt:lpstr>
      <vt:lpstr>Sharing Office documents</vt:lpstr>
      <vt:lpstr>PowerPoint Presentation</vt:lpstr>
      <vt:lpstr>Get to your documents from a mobile device</vt:lpstr>
      <vt:lpstr>PowerPoint Presentation</vt:lpstr>
      <vt:lpstr>Create a new OneNote notebook</vt:lpstr>
      <vt:lpstr>Use OneNote templates</vt:lpstr>
      <vt:lpstr>Get your OneNote notebooks on the go</vt:lpstr>
      <vt:lpstr>PowerPoint Presentation</vt:lpstr>
      <vt:lpstr>Office on the go with Office Online</vt:lpstr>
      <vt:lpstr>Create and save files using Office Online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2014-09-09T17:43:33Z</dcterms:created>
  <dcterms:modified xsi:type="dcterms:W3CDTF">2016-09-08T16:52:02Z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0x0101004A8F8BEEF9F5A943984314B33BAED9E2</vt:lpwstr>
  </property>
  <property fmtid="{D5CDD505-2E9C-101B-9397-08002B2CF9AE}" pid="3" name="_dlc_DocIdItemGuid">
    <vt:lpwstr>bd3fb445-0a29-4fdd-a0de-46b21b758fc0</vt:lpwstr>
  </property>
</Properties>
</file>