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9"/>
  </p:notesMasterIdLst>
  <p:sldIdLst>
    <p:sldId id="256" r:id="rId2"/>
    <p:sldId id="276" r:id="rId3"/>
    <p:sldId id="273" r:id="rId4"/>
    <p:sldId id="278" r:id="rId5"/>
    <p:sldId id="277" r:id="rId6"/>
    <p:sldId id="274" r:id="rId7"/>
    <p:sldId id="275" r:id="rId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7F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44" autoAdjust="0"/>
    <p:restoredTop sz="86447" autoAdjust="0"/>
  </p:normalViewPr>
  <p:slideViewPr>
    <p:cSldViewPr>
      <p:cViewPr varScale="1">
        <p:scale>
          <a:sx n="83" d="100"/>
          <a:sy n="83" d="100"/>
        </p:scale>
        <p:origin x="293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31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85C39B-ABDF-4A02-A18C-57A92191FEF3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6CB2D59-F6BC-4100-8B20-CFD8D5377512}">
      <dgm:prSet phldrT="[Text]" custT="1"/>
      <dgm:spPr/>
      <dgm:t>
        <a:bodyPr/>
        <a:lstStyle/>
        <a:p>
          <a:pPr algn="ctr"/>
          <a:r>
            <a:rPr lang="en-US" sz="2000" b="0" dirty="0">
              <a:solidFill>
                <a:schemeClr val="tx1"/>
              </a:solidFill>
            </a:rPr>
            <a:t>URL – Link to any website</a:t>
          </a:r>
        </a:p>
      </dgm:t>
    </dgm:pt>
    <dgm:pt modelId="{679C9F21-296F-4597-98BB-1157CD3634EC}" type="parTrans" cxnId="{B476F098-C53D-4AFE-8AAF-6A3AD936A19D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BC4B1ADB-0915-44A5-A1F3-1D3794DC1995}" type="sibTrans" cxnId="{B476F098-C53D-4AFE-8AAF-6A3AD936A19D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5C5BC12B-EE5B-4C42-A3ED-DD00ACE87C73}">
      <dgm:prSet phldrT="[Text]" custT="1"/>
      <dgm:spPr/>
      <dgm:t>
        <a:bodyPr/>
        <a:lstStyle/>
        <a:p>
          <a:pPr algn="ctr"/>
          <a:r>
            <a:rPr lang="en-US" sz="2000" b="0" dirty="0">
              <a:solidFill>
                <a:schemeClr val="tx1"/>
              </a:solidFill>
            </a:rPr>
            <a:t>Plain text</a:t>
          </a:r>
        </a:p>
      </dgm:t>
    </dgm:pt>
    <dgm:pt modelId="{CF3F1675-C5F4-495A-80E7-27524774B193}" type="parTrans" cxnId="{015F84CB-882F-465C-B01C-1085E392A631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55312BF6-D002-4658-887B-996B97943BDD}" type="sibTrans" cxnId="{015F84CB-882F-465C-B01C-1085E392A631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55FFB3E3-BF98-49E2-9211-20B614E13C75}">
      <dgm:prSet phldrT="[Text]" custT="1"/>
      <dgm:spPr/>
      <dgm:t>
        <a:bodyPr/>
        <a:lstStyle/>
        <a:p>
          <a:pPr algn="ctr"/>
          <a:r>
            <a:rPr lang="en-US" sz="2000" b="0" dirty="0">
              <a:solidFill>
                <a:schemeClr val="tx1"/>
              </a:solidFill>
            </a:rPr>
            <a:t>Contact card – Add as a contact</a:t>
          </a:r>
        </a:p>
      </dgm:t>
    </dgm:pt>
    <dgm:pt modelId="{DE672D5C-2B31-472E-B1A4-21E875C43854}" type="parTrans" cxnId="{8184A32A-7DCD-46A2-9EDF-E40998DE9806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14B31F36-33DA-4F17-B446-BAC55683C121}" type="sibTrans" cxnId="{8184A32A-7DCD-46A2-9EDF-E40998DE9806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FED259FC-DB9D-4BE2-ABC6-C3064C0B7D5A}">
      <dgm:prSet phldrT="[Text]" custT="1"/>
      <dgm:spPr/>
      <dgm:t>
        <a:bodyPr/>
        <a:lstStyle/>
        <a:p>
          <a:pPr algn="ctr"/>
          <a:r>
            <a:rPr lang="en-US" sz="2000" b="0" dirty="0">
              <a:solidFill>
                <a:schemeClr val="tx1"/>
              </a:solidFill>
            </a:rPr>
            <a:t>SMS – Autofill number and message</a:t>
          </a:r>
        </a:p>
      </dgm:t>
    </dgm:pt>
    <dgm:pt modelId="{7AC8FB16-1410-43DD-899D-5957113D20D8}" type="parTrans" cxnId="{83CD08F6-D559-4149-9E48-11AC38107DA7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D65F1ABC-B442-4F34-8233-D7E3351A34AA}" type="sibTrans" cxnId="{83CD08F6-D559-4149-9E48-11AC38107DA7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A94B0538-FF59-4A43-8780-D2C819247F8D}">
      <dgm:prSet phldrT="[Text]" custT="1"/>
      <dgm:spPr/>
      <dgm:t>
        <a:bodyPr/>
        <a:lstStyle/>
        <a:p>
          <a:pPr algn="ctr"/>
          <a:r>
            <a:rPr lang="en-US" sz="2000" b="0" dirty="0">
              <a:solidFill>
                <a:schemeClr val="tx1"/>
              </a:solidFill>
            </a:rPr>
            <a:t>Call – Autofill number</a:t>
          </a:r>
        </a:p>
      </dgm:t>
    </dgm:pt>
    <dgm:pt modelId="{8FD35A0E-6E2D-414E-82A9-6134A8421602}" type="parTrans" cxnId="{4CE52C1A-1652-472E-B67C-9E3DB60A344F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DF6E419E-F8E6-43A3-B5F3-608B1B412ECF}" type="sibTrans" cxnId="{4CE52C1A-1652-472E-B67C-9E3DB60A344F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EAACD781-E9AE-4542-A4FB-F2C2E2A2CB97}">
      <dgm:prSet phldrT="[Text]" custT="1"/>
      <dgm:spPr/>
      <dgm:t>
        <a:bodyPr/>
        <a:lstStyle/>
        <a:p>
          <a:pPr algn="ctr"/>
          <a:r>
            <a:rPr lang="en-US" sz="2000" b="0" dirty="0">
              <a:solidFill>
                <a:schemeClr val="tx1"/>
              </a:solidFill>
            </a:rPr>
            <a:t>Geolocation</a:t>
          </a:r>
        </a:p>
      </dgm:t>
    </dgm:pt>
    <dgm:pt modelId="{A1FBA95F-2DBF-4136-9DE5-C70504B2DE16}" type="parTrans" cxnId="{6D06E70C-C344-4A97-8ED3-89EE52370060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7096CDB6-35BF-4B39-B466-024E8700C73C}" type="sibTrans" cxnId="{6D06E70C-C344-4A97-8ED3-89EE52370060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0DD250FA-BC2A-4B28-88F1-D7C0D99E00A3}">
      <dgm:prSet phldrT="[Text]" custT="1"/>
      <dgm:spPr/>
      <dgm:t>
        <a:bodyPr/>
        <a:lstStyle/>
        <a:p>
          <a:pPr algn="ctr"/>
          <a:r>
            <a:rPr lang="en-US" sz="2000" b="0" dirty="0">
              <a:solidFill>
                <a:schemeClr val="tx1"/>
              </a:solidFill>
            </a:rPr>
            <a:t>Event – Auto add calendar appointment</a:t>
          </a:r>
        </a:p>
      </dgm:t>
    </dgm:pt>
    <dgm:pt modelId="{57AFEA25-7AA1-49A0-920D-FA4E0F40FF62}" type="parTrans" cxnId="{8894B80D-0B58-4F41-89BD-33D98A4DE18B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2CDCEC6E-BE70-42DA-A29F-D98C0C0E9E62}" type="sibTrans" cxnId="{8894B80D-0B58-4F41-89BD-33D98A4DE18B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4F289CB7-BF5D-402D-88CA-834F1B74F039}">
      <dgm:prSet phldrT="[Text]" custT="1"/>
      <dgm:spPr/>
      <dgm:t>
        <a:bodyPr/>
        <a:lstStyle/>
        <a:p>
          <a:pPr algn="ctr"/>
          <a:r>
            <a:rPr lang="en-US" sz="2000" b="0" dirty="0">
              <a:solidFill>
                <a:schemeClr val="tx1"/>
              </a:solidFill>
            </a:rPr>
            <a:t>Email – Autofill recipient and message</a:t>
          </a:r>
        </a:p>
      </dgm:t>
    </dgm:pt>
    <dgm:pt modelId="{320C94B7-21B7-46AA-8D34-74C4198E2432}" type="parTrans" cxnId="{8FBFE1B6-81CE-4ACD-8872-81BD6A59ED0B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2FBF7F10-743D-47D1-ADCE-8FC986983994}" type="sibTrans" cxnId="{8FBFE1B6-81CE-4ACD-8872-81BD6A59ED0B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E2CBA0BB-5BBD-4AA1-B6DE-5D76EC8BDC6B}">
      <dgm:prSet phldrT="[Text]" custT="1"/>
      <dgm:spPr/>
      <dgm:t>
        <a:bodyPr/>
        <a:lstStyle/>
        <a:p>
          <a:pPr algn="ctr"/>
          <a:r>
            <a:rPr lang="en-US" sz="2000" b="0" dirty="0">
              <a:solidFill>
                <a:schemeClr val="tx1"/>
              </a:solidFill>
            </a:rPr>
            <a:t>Wi-Fi – Auto connect to secure network</a:t>
          </a:r>
        </a:p>
      </dgm:t>
    </dgm:pt>
    <dgm:pt modelId="{7BDD9136-D0C8-429B-9D5A-0A7F7A90170B}" type="parTrans" cxnId="{1D14A258-7990-4DE7-9C96-DAF427E71ACE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B23A6F65-C34F-4D1E-AE82-1F9518C28F6D}" type="sibTrans" cxnId="{1D14A258-7990-4DE7-9C96-DAF427E71ACE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3004AC5D-4E32-403F-A1E3-6CF2D39BEC9B}" type="pres">
      <dgm:prSet presAssocID="{5C85C39B-ABDF-4A02-A18C-57A92191FEF3}" presName="linear" presStyleCnt="0">
        <dgm:presLayoutVars>
          <dgm:animLvl val="lvl"/>
          <dgm:resizeHandles val="exact"/>
        </dgm:presLayoutVars>
      </dgm:prSet>
      <dgm:spPr/>
    </dgm:pt>
    <dgm:pt modelId="{37CAA6CA-C4F0-4A3B-A210-3157056186DA}" type="pres">
      <dgm:prSet presAssocID="{C6CB2D59-F6BC-4100-8B20-CFD8D5377512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3935FD87-745A-4C05-B2D3-6A9F767C7DC6}" type="pres">
      <dgm:prSet presAssocID="{BC4B1ADB-0915-44A5-A1F3-1D3794DC1995}" presName="spacer" presStyleCnt="0"/>
      <dgm:spPr/>
    </dgm:pt>
    <dgm:pt modelId="{02E11241-2A85-4BB6-BBB6-F4E027F31D37}" type="pres">
      <dgm:prSet presAssocID="{5C5BC12B-EE5B-4C42-A3ED-DD00ACE87C73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F1D123B5-04DB-409C-AFC7-71D87D93426C}" type="pres">
      <dgm:prSet presAssocID="{55312BF6-D002-4658-887B-996B97943BDD}" presName="spacer" presStyleCnt="0"/>
      <dgm:spPr/>
    </dgm:pt>
    <dgm:pt modelId="{22BEE408-D182-4D15-80A9-2B3578DB4234}" type="pres">
      <dgm:prSet presAssocID="{55FFB3E3-BF98-49E2-9211-20B614E13C75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29036854-7B1C-4D13-8657-08B8BC6EFFC0}" type="pres">
      <dgm:prSet presAssocID="{14B31F36-33DA-4F17-B446-BAC55683C121}" presName="spacer" presStyleCnt="0"/>
      <dgm:spPr/>
    </dgm:pt>
    <dgm:pt modelId="{2045A39B-1B68-4688-96EF-CADFCDC917D0}" type="pres">
      <dgm:prSet presAssocID="{FED259FC-DB9D-4BE2-ABC6-C3064C0B7D5A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29E109A0-F570-4B1C-BAA4-00F212CD5BFA}" type="pres">
      <dgm:prSet presAssocID="{D65F1ABC-B442-4F34-8233-D7E3351A34AA}" presName="spacer" presStyleCnt="0"/>
      <dgm:spPr/>
    </dgm:pt>
    <dgm:pt modelId="{C87E7F01-1507-48D5-905C-4ED9E3B7F46D}" type="pres">
      <dgm:prSet presAssocID="{A94B0538-FF59-4A43-8780-D2C819247F8D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A84E777C-2BE0-44A0-939F-56CECD7950C4}" type="pres">
      <dgm:prSet presAssocID="{DF6E419E-F8E6-43A3-B5F3-608B1B412ECF}" presName="spacer" presStyleCnt="0"/>
      <dgm:spPr/>
    </dgm:pt>
    <dgm:pt modelId="{5D43E607-B0C8-4B6D-9A79-799B43645908}" type="pres">
      <dgm:prSet presAssocID="{EAACD781-E9AE-4542-A4FB-F2C2E2A2CB97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A5A61CA8-E4F2-4913-A47C-ECC3B14F550B}" type="pres">
      <dgm:prSet presAssocID="{7096CDB6-35BF-4B39-B466-024E8700C73C}" presName="spacer" presStyleCnt="0"/>
      <dgm:spPr/>
    </dgm:pt>
    <dgm:pt modelId="{F259EB8F-3803-4F99-AE7D-CEDE23F2EA40}" type="pres">
      <dgm:prSet presAssocID="{0DD250FA-BC2A-4B28-88F1-D7C0D99E00A3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2C25AA55-9C41-4294-9FD1-4064ED8DB29C}" type="pres">
      <dgm:prSet presAssocID="{2CDCEC6E-BE70-42DA-A29F-D98C0C0E9E62}" presName="spacer" presStyleCnt="0"/>
      <dgm:spPr/>
    </dgm:pt>
    <dgm:pt modelId="{06498120-D0F0-4D0D-9FEA-0D6B65F8953C}" type="pres">
      <dgm:prSet presAssocID="{4F289CB7-BF5D-402D-88CA-834F1B74F039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614ED370-FC1D-4AB2-84F6-07A9C7D749CE}" type="pres">
      <dgm:prSet presAssocID="{2FBF7F10-743D-47D1-ADCE-8FC986983994}" presName="spacer" presStyleCnt="0"/>
      <dgm:spPr/>
    </dgm:pt>
    <dgm:pt modelId="{B73468EE-2538-4D9A-A12F-717E1A8B9744}" type="pres">
      <dgm:prSet presAssocID="{E2CBA0BB-5BBD-4AA1-B6DE-5D76EC8BDC6B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6D06E70C-C344-4A97-8ED3-89EE52370060}" srcId="{5C85C39B-ABDF-4A02-A18C-57A92191FEF3}" destId="{EAACD781-E9AE-4542-A4FB-F2C2E2A2CB97}" srcOrd="5" destOrd="0" parTransId="{A1FBA95F-2DBF-4136-9DE5-C70504B2DE16}" sibTransId="{7096CDB6-35BF-4B39-B466-024E8700C73C}"/>
    <dgm:cxn modelId="{8894B80D-0B58-4F41-89BD-33D98A4DE18B}" srcId="{5C85C39B-ABDF-4A02-A18C-57A92191FEF3}" destId="{0DD250FA-BC2A-4B28-88F1-D7C0D99E00A3}" srcOrd="6" destOrd="0" parTransId="{57AFEA25-7AA1-49A0-920D-FA4E0F40FF62}" sibTransId="{2CDCEC6E-BE70-42DA-A29F-D98C0C0E9E62}"/>
    <dgm:cxn modelId="{4CE52C1A-1652-472E-B67C-9E3DB60A344F}" srcId="{5C85C39B-ABDF-4A02-A18C-57A92191FEF3}" destId="{A94B0538-FF59-4A43-8780-D2C819247F8D}" srcOrd="4" destOrd="0" parTransId="{8FD35A0E-6E2D-414E-82A9-6134A8421602}" sibTransId="{DF6E419E-F8E6-43A3-B5F3-608B1B412ECF}"/>
    <dgm:cxn modelId="{12967F20-ADF2-4619-9088-BFDF496BCE26}" type="presOf" srcId="{E2CBA0BB-5BBD-4AA1-B6DE-5D76EC8BDC6B}" destId="{B73468EE-2538-4D9A-A12F-717E1A8B9744}" srcOrd="0" destOrd="0" presId="urn:microsoft.com/office/officeart/2005/8/layout/vList2"/>
    <dgm:cxn modelId="{8184A32A-7DCD-46A2-9EDF-E40998DE9806}" srcId="{5C85C39B-ABDF-4A02-A18C-57A92191FEF3}" destId="{55FFB3E3-BF98-49E2-9211-20B614E13C75}" srcOrd="2" destOrd="0" parTransId="{DE672D5C-2B31-472E-B1A4-21E875C43854}" sibTransId="{14B31F36-33DA-4F17-B446-BAC55683C121}"/>
    <dgm:cxn modelId="{36A6253E-6C10-4388-9589-465ABDA28148}" type="presOf" srcId="{55FFB3E3-BF98-49E2-9211-20B614E13C75}" destId="{22BEE408-D182-4D15-80A9-2B3578DB4234}" srcOrd="0" destOrd="0" presId="urn:microsoft.com/office/officeart/2005/8/layout/vList2"/>
    <dgm:cxn modelId="{8FCDE748-10A8-430F-AD7B-523714AA1108}" type="presOf" srcId="{C6CB2D59-F6BC-4100-8B20-CFD8D5377512}" destId="{37CAA6CA-C4F0-4A3B-A210-3157056186DA}" srcOrd="0" destOrd="0" presId="urn:microsoft.com/office/officeart/2005/8/layout/vList2"/>
    <dgm:cxn modelId="{E43DD46D-D15A-4BCD-8A50-DCE759E3E1F1}" type="presOf" srcId="{FED259FC-DB9D-4BE2-ABC6-C3064C0B7D5A}" destId="{2045A39B-1B68-4688-96EF-CADFCDC917D0}" srcOrd="0" destOrd="0" presId="urn:microsoft.com/office/officeart/2005/8/layout/vList2"/>
    <dgm:cxn modelId="{1D14A258-7990-4DE7-9C96-DAF427E71ACE}" srcId="{5C85C39B-ABDF-4A02-A18C-57A92191FEF3}" destId="{E2CBA0BB-5BBD-4AA1-B6DE-5D76EC8BDC6B}" srcOrd="8" destOrd="0" parTransId="{7BDD9136-D0C8-429B-9D5A-0A7F7A90170B}" sibTransId="{B23A6F65-C34F-4D1E-AE82-1F9518C28F6D}"/>
    <dgm:cxn modelId="{8F911194-C99D-4005-8FF6-D77A24EF90DC}" type="presOf" srcId="{0DD250FA-BC2A-4B28-88F1-D7C0D99E00A3}" destId="{F259EB8F-3803-4F99-AE7D-CEDE23F2EA40}" srcOrd="0" destOrd="0" presId="urn:microsoft.com/office/officeart/2005/8/layout/vList2"/>
    <dgm:cxn modelId="{B476F098-C53D-4AFE-8AAF-6A3AD936A19D}" srcId="{5C85C39B-ABDF-4A02-A18C-57A92191FEF3}" destId="{C6CB2D59-F6BC-4100-8B20-CFD8D5377512}" srcOrd="0" destOrd="0" parTransId="{679C9F21-296F-4597-98BB-1157CD3634EC}" sibTransId="{BC4B1ADB-0915-44A5-A1F3-1D3794DC1995}"/>
    <dgm:cxn modelId="{3A9A44B2-AFE9-426C-B535-AF54B1E1740B}" type="presOf" srcId="{4F289CB7-BF5D-402D-88CA-834F1B74F039}" destId="{06498120-D0F0-4D0D-9FEA-0D6B65F8953C}" srcOrd="0" destOrd="0" presId="urn:microsoft.com/office/officeart/2005/8/layout/vList2"/>
    <dgm:cxn modelId="{8FBFE1B6-81CE-4ACD-8872-81BD6A59ED0B}" srcId="{5C85C39B-ABDF-4A02-A18C-57A92191FEF3}" destId="{4F289CB7-BF5D-402D-88CA-834F1B74F039}" srcOrd="7" destOrd="0" parTransId="{320C94B7-21B7-46AA-8D34-74C4198E2432}" sibTransId="{2FBF7F10-743D-47D1-ADCE-8FC986983994}"/>
    <dgm:cxn modelId="{EFFCB2C3-4340-42D2-8669-F668D1B4EFB3}" type="presOf" srcId="{5C5BC12B-EE5B-4C42-A3ED-DD00ACE87C73}" destId="{02E11241-2A85-4BB6-BBB6-F4E027F31D37}" srcOrd="0" destOrd="0" presId="urn:microsoft.com/office/officeart/2005/8/layout/vList2"/>
    <dgm:cxn modelId="{F36BE4C4-FBAB-42F9-BBE3-CEA9E5088788}" type="presOf" srcId="{EAACD781-E9AE-4542-A4FB-F2C2E2A2CB97}" destId="{5D43E607-B0C8-4B6D-9A79-799B43645908}" srcOrd="0" destOrd="0" presId="urn:microsoft.com/office/officeart/2005/8/layout/vList2"/>
    <dgm:cxn modelId="{015F84CB-882F-465C-B01C-1085E392A631}" srcId="{5C85C39B-ABDF-4A02-A18C-57A92191FEF3}" destId="{5C5BC12B-EE5B-4C42-A3ED-DD00ACE87C73}" srcOrd="1" destOrd="0" parTransId="{CF3F1675-C5F4-495A-80E7-27524774B193}" sibTransId="{55312BF6-D002-4658-887B-996B97943BDD}"/>
    <dgm:cxn modelId="{130308DE-7DBC-41BD-A7C7-9AB6E683B812}" type="presOf" srcId="{5C85C39B-ABDF-4A02-A18C-57A92191FEF3}" destId="{3004AC5D-4E32-403F-A1E3-6CF2D39BEC9B}" srcOrd="0" destOrd="0" presId="urn:microsoft.com/office/officeart/2005/8/layout/vList2"/>
    <dgm:cxn modelId="{83CD08F6-D559-4149-9E48-11AC38107DA7}" srcId="{5C85C39B-ABDF-4A02-A18C-57A92191FEF3}" destId="{FED259FC-DB9D-4BE2-ABC6-C3064C0B7D5A}" srcOrd="3" destOrd="0" parTransId="{7AC8FB16-1410-43DD-899D-5957113D20D8}" sibTransId="{D65F1ABC-B442-4F34-8233-D7E3351A34AA}"/>
    <dgm:cxn modelId="{0ADBFEFC-581A-4830-B76C-0749BA5E5763}" type="presOf" srcId="{A94B0538-FF59-4A43-8780-D2C819247F8D}" destId="{C87E7F01-1507-48D5-905C-4ED9E3B7F46D}" srcOrd="0" destOrd="0" presId="urn:microsoft.com/office/officeart/2005/8/layout/vList2"/>
    <dgm:cxn modelId="{7B2CAF95-9C26-4F82-B665-F6563F015A35}" type="presParOf" srcId="{3004AC5D-4E32-403F-A1E3-6CF2D39BEC9B}" destId="{37CAA6CA-C4F0-4A3B-A210-3157056186DA}" srcOrd="0" destOrd="0" presId="urn:microsoft.com/office/officeart/2005/8/layout/vList2"/>
    <dgm:cxn modelId="{B3710D92-4FED-4C59-BEE6-C44C5D1263DB}" type="presParOf" srcId="{3004AC5D-4E32-403F-A1E3-6CF2D39BEC9B}" destId="{3935FD87-745A-4C05-B2D3-6A9F767C7DC6}" srcOrd="1" destOrd="0" presId="urn:microsoft.com/office/officeart/2005/8/layout/vList2"/>
    <dgm:cxn modelId="{219C4F9B-4DDF-45B0-9CCA-0ECD5CF8E9CA}" type="presParOf" srcId="{3004AC5D-4E32-403F-A1E3-6CF2D39BEC9B}" destId="{02E11241-2A85-4BB6-BBB6-F4E027F31D37}" srcOrd="2" destOrd="0" presId="urn:microsoft.com/office/officeart/2005/8/layout/vList2"/>
    <dgm:cxn modelId="{3CAFE71F-7548-4B04-A65C-203ED7F3C74B}" type="presParOf" srcId="{3004AC5D-4E32-403F-A1E3-6CF2D39BEC9B}" destId="{F1D123B5-04DB-409C-AFC7-71D87D93426C}" srcOrd="3" destOrd="0" presId="urn:microsoft.com/office/officeart/2005/8/layout/vList2"/>
    <dgm:cxn modelId="{409ABEB9-D6F1-49ED-B0A3-5FBAC11B8C03}" type="presParOf" srcId="{3004AC5D-4E32-403F-A1E3-6CF2D39BEC9B}" destId="{22BEE408-D182-4D15-80A9-2B3578DB4234}" srcOrd="4" destOrd="0" presId="urn:microsoft.com/office/officeart/2005/8/layout/vList2"/>
    <dgm:cxn modelId="{325F6A91-5383-433B-B64A-03386AD59EC8}" type="presParOf" srcId="{3004AC5D-4E32-403F-A1E3-6CF2D39BEC9B}" destId="{29036854-7B1C-4D13-8657-08B8BC6EFFC0}" srcOrd="5" destOrd="0" presId="urn:microsoft.com/office/officeart/2005/8/layout/vList2"/>
    <dgm:cxn modelId="{F560F10E-3982-4BAD-BFAC-1E48CD80BD41}" type="presParOf" srcId="{3004AC5D-4E32-403F-A1E3-6CF2D39BEC9B}" destId="{2045A39B-1B68-4688-96EF-CADFCDC917D0}" srcOrd="6" destOrd="0" presId="urn:microsoft.com/office/officeart/2005/8/layout/vList2"/>
    <dgm:cxn modelId="{393CFD0E-A7C8-432A-9C56-26F946B21038}" type="presParOf" srcId="{3004AC5D-4E32-403F-A1E3-6CF2D39BEC9B}" destId="{29E109A0-F570-4B1C-BAA4-00F212CD5BFA}" srcOrd="7" destOrd="0" presId="urn:microsoft.com/office/officeart/2005/8/layout/vList2"/>
    <dgm:cxn modelId="{A2530D35-EB73-4D4B-9371-F33B7731FE6B}" type="presParOf" srcId="{3004AC5D-4E32-403F-A1E3-6CF2D39BEC9B}" destId="{C87E7F01-1507-48D5-905C-4ED9E3B7F46D}" srcOrd="8" destOrd="0" presId="urn:microsoft.com/office/officeart/2005/8/layout/vList2"/>
    <dgm:cxn modelId="{10B00D27-49A3-412E-989A-E757C65D3831}" type="presParOf" srcId="{3004AC5D-4E32-403F-A1E3-6CF2D39BEC9B}" destId="{A84E777C-2BE0-44A0-939F-56CECD7950C4}" srcOrd="9" destOrd="0" presId="urn:microsoft.com/office/officeart/2005/8/layout/vList2"/>
    <dgm:cxn modelId="{ADD4A20B-E78C-4D4A-84D0-3059DD9E676C}" type="presParOf" srcId="{3004AC5D-4E32-403F-A1E3-6CF2D39BEC9B}" destId="{5D43E607-B0C8-4B6D-9A79-799B43645908}" srcOrd="10" destOrd="0" presId="urn:microsoft.com/office/officeart/2005/8/layout/vList2"/>
    <dgm:cxn modelId="{FDC79BDF-14A7-4853-9E1C-826AB250FC4A}" type="presParOf" srcId="{3004AC5D-4E32-403F-A1E3-6CF2D39BEC9B}" destId="{A5A61CA8-E4F2-4913-A47C-ECC3B14F550B}" srcOrd="11" destOrd="0" presId="urn:microsoft.com/office/officeart/2005/8/layout/vList2"/>
    <dgm:cxn modelId="{CF74E87A-31EF-4539-9F55-759A8298B3F2}" type="presParOf" srcId="{3004AC5D-4E32-403F-A1E3-6CF2D39BEC9B}" destId="{F259EB8F-3803-4F99-AE7D-CEDE23F2EA40}" srcOrd="12" destOrd="0" presId="urn:microsoft.com/office/officeart/2005/8/layout/vList2"/>
    <dgm:cxn modelId="{0F232270-EB2E-49AE-AEEB-DCF485F6D1E1}" type="presParOf" srcId="{3004AC5D-4E32-403F-A1E3-6CF2D39BEC9B}" destId="{2C25AA55-9C41-4294-9FD1-4064ED8DB29C}" srcOrd="13" destOrd="0" presId="urn:microsoft.com/office/officeart/2005/8/layout/vList2"/>
    <dgm:cxn modelId="{AD5CF95E-6CD1-4F57-83CD-C60EC9489786}" type="presParOf" srcId="{3004AC5D-4E32-403F-A1E3-6CF2D39BEC9B}" destId="{06498120-D0F0-4D0D-9FEA-0D6B65F8953C}" srcOrd="14" destOrd="0" presId="urn:microsoft.com/office/officeart/2005/8/layout/vList2"/>
    <dgm:cxn modelId="{2EC3BBAC-001F-47CE-B589-593460D79E48}" type="presParOf" srcId="{3004AC5D-4E32-403F-A1E3-6CF2D39BEC9B}" destId="{614ED370-FC1D-4AB2-84F6-07A9C7D749CE}" srcOrd="15" destOrd="0" presId="urn:microsoft.com/office/officeart/2005/8/layout/vList2"/>
    <dgm:cxn modelId="{DF202F88-3013-4DFB-83DB-4C912A802A16}" type="presParOf" srcId="{3004AC5D-4E32-403F-A1E3-6CF2D39BEC9B}" destId="{B73468EE-2538-4D9A-A12F-717E1A8B9744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CAA6CA-C4F0-4A3B-A210-3157056186DA}">
      <dsp:nvSpPr>
        <dsp:cNvPr id="0" name=""/>
        <dsp:cNvSpPr/>
      </dsp:nvSpPr>
      <dsp:spPr>
        <a:xfrm>
          <a:off x="0" y="1716"/>
          <a:ext cx="7467600" cy="4202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1"/>
              </a:solidFill>
            </a:rPr>
            <a:t>URL – Link to any website</a:t>
          </a:r>
        </a:p>
      </dsp:txBody>
      <dsp:txXfrm>
        <a:off x="20513" y="22229"/>
        <a:ext cx="7426574" cy="379179"/>
      </dsp:txXfrm>
    </dsp:sp>
    <dsp:sp modelId="{02E11241-2A85-4BB6-BBB6-F4E027F31D37}">
      <dsp:nvSpPr>
        <dsp:cNvPr id="0" name=""/>
        <dsp:cNvSpPr/>
      </dsp:nvSpPr>
      <dsp:spPr>
        <a:xfrm>
          <a:off x="0" y="434536"/>
          <a:ext cx="7467600" cy="420205"/>
        </a:xfrm>
        <a:prstGeom prst="roundRect">
          <a:avLst/>
        </a:prstGeom>
        <a:solidFill>
          <a:schemeClr val="accent2">
            <a:hueOff val="-185820"/>
            <a:satOff val="8521"/>
            <a:lumOff val="368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1"/>
              </a:solidFill>
            </a:rPr>
            <a:t>Plain text</a:t>
          </a:r>
        </a:p>
      </dsp:txBody>
      <dsp:txXfrm>
        <a:off x="20513" y="455049"/>
        <a:ext cx="7426574" cy="379179"/>
      </dsp:txXfrm>
    </dsp:sp>
    <dsp:sp modelId="{22BEE408-D182-4D15-80A9-2B3578DB4234}">
      <dsp:nvSpPr>
        <dsp:cNvPr id="0" name=""/>
        <dsp:cNvSpPr/>
      </dsp:nvSpPr>
      <dsp:spPr>
        <a:xfrm>
          <a:off x="0" y="867356"/>
          <a:ext cx="7467600" cy="420205"/>
        </a:xfrm>
        <a:prstGeom prst="roundRect">
          <a:avLst/>
        </a:prstGeom>
        <a:solidFill>
          <a:schemeClr val="accent2">
            <a:hueOff val="-371640"/>
            <a:satOff val="17042"/>
            <a:lumOff val="735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1"/>
              </a:solidFill>
            </a:rPr>
            <a:t>Contact card – Add as a contact</a:t>
          </a:r>
        </a:p>
      </dsp:txBody>
      <dsp:txXfrm>
        <a:off x="20513" y="887869"/>
        <a:ext cx="7426574" cy="379179"/>
      </dsp:txXfrm>
    </dsp:sp>
    <dsp:sp modelId="{2045A39B-1B68-4688-96EF-CADFCDC917D0}">
      <dsp:nvSpPr>
        <dsp:cNvPr id="0" name=""/>
        <dsp:cNvSpPr/>
      </dsp:nvSpPr>
      <dsp:spPr>
        <a:xfrm>
          <a:off x="0" y="1300177"/>
          <a:ext cx="7467600" cy="420205"/>
        </a:xfrm>
        <a:prstGeom prst="roundRect">
          <a:avLst/>
        </a:prstGeom>
        <a:solidFill>
          <a:schemeClr val="accent2">
            <a:hueOff val="-557460"/>
            <a:satOff val="25563"/>
            <a:lumOff val="1103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1"/>
              </a:solidFill>
            </a:rPr>
            <a:t>SMS – Autofill number and message</a:t>
          </a:r>
        </a:p>
      </dsp:txBody>
      <dsp:txXfrm>
        <a:off x="20513" y="1320690"/>
        <a:ext cx="7426574" cy="379179"/>
      </dsp:txXfrm>
    </dsp:sp>
    <dsp:sp modelId="{C87E7F01-1507-48D5-905C-4ED9E3B7F46D}">
      <dsp:nvSpPr>
        <dsp:cNvPr id="0" name=""/>
        <dsp:cNvSpPr/>
      </dsp:nvSpPr>
      <dsp:spPr>
        <a:xfrm>
          <a:off x="0" y="1732997"/>
          <a:ext cx="7467600" cy="420205"/>
        </a:xfrm>
        <a:prstGeom prst="roundRect">
          <a:avLst/>
        </a:prstGeom>
        <a:solidFill>
          <a:schemeClr val="accent2">
            <a:hueOff val="-743280"/>
            <a:satOff val="34085"/>
            <a:lumOff val="1471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1"/>
              </a:solidFill>
            </a:rPr>
            <a:t>Call – Autofill number</a:t>
          </a:r>
        </a:p>
      </dsp:txBody>
      <dsp:txXfrm>
        <a:off x="20513" y="1753510"/>
        <a:ext cx="7426574" cy="379179"/>
      </dsp:txXfrm>
    </dsp:sp>
    <dsp:sp modelId="{5D43E607-B0C8-4B6D-9A79-799B43645908}">
      <dsp:nvSpPr>
        <dsp:cNvPr id="0" name=""/>
        <dsp:cNvSpPr/>
      </dsp:nvSpPr>
      <dsp:spPr>
        <a:xfrm>
          <a:off x="0" y="2165817"/>
          <a:ext cx="7467600" cy="420205"/>
        </a:xfrm>
        <a:prstGeom prst="roundRect">
          <a:avLst/>
        </a:prstGeom>
        <a:solidFill>
          <a:schemeClr val="accent2">
            <a:hueOff val="-929100"/>
            <a:satOff val="42606"/>
            <a:lumOff val="1838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1"/>
              </a:solidFill>
            </a:rPr>
            <a:t>Geolocation</a:t>
          </a:r>
        </a:p>
      </dsp:txBody>
      <dsp:txXfrm>
        <a:off x="20513" y="2186330"/>
        <a:ext cx="7426574" cy="379179"/>
      </dsp:txXfrm>
    </dsp:sp>
    <dsp:sp modelId="{F259EB8F-3803-4F99-AE7D-CEDE23F2EA40}">
      <dsp:nvSpPr>
        <dsp:cNvPr id="0" name=""/>
        <dsp:cNvSpPr/>
      </dsp:nvSpPr>
      <dsp:spPr>
        <a:xfrm>
          <a:off x="0" y="2598637"/>
          <a:ext cx="7467600" cy="420205"/>
        </a:xfrm>
        <a:prstGeom prst="roundRect">
          <a:avLst/>
        </a:prstGeom>
        <a:solidFill>
          <a:schemeClr val="accent2">
            <a:hueOff val="-1114920"/>
            <a:satOff val="51127"/>
            <a:lumOff val="2206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1"/>
              </a:solidFill>
            </a:rPr>
            <a:t>Event – Auto add calendar appointment</a:t>
          </a:r>
        </a:p>
      </dsp:txBody>
      <dsp:txXfrm>
        <a:off x="20513" y="2619150"/>
        <a:ext cx="7426574" cy="379179"/>
      </dsp:txXfrm>
    </dsp:sp>
    <dsp:sp modelId="{06498120-D0F0-4D0D-9FEA-0D6B65F8953C}">
      <dsp:nvSpPr>
        <dsp:cNvPr id="0" name=""/>
        <dsp:cNvSpPr/>
      </dsp:nvSpPr>
      <dsp:spPr>
        <a:xfrm>
          <a:off x="0" y="3031457"/>
          <a:ext cx="7467600" cy="420205"/>
        </a:xfrm>
        <a:prstGeom prst="roundRect">
          <a:avLst/>
        </a:prstGeom>
        <a:solidFill>
          <a:schemeClr val="accent2">
            <a:hueOff val="-1300740"/>
            <a:satOff val="59648"/>
            <a:lumOff val="2573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1"/>
              </a:solidFill>
            </a:rPr>
            <a:t>Email – Autofill recipient and message</a:t>
          </a:r>
        </a:p>
      </dsp:txBody>
      <dsp:txXfrm>
        <a:off x="20513" y="3051970"/>
        <a:ext cx="7426574" cy="379179"/>
      </dsp:txXfrm>
    </dsp:sp>
    <dsp:sp modelId="{B73468EE-2538-4D9A-A12F-717E1A8B9744}">
      <dsp:nvSpPr>
        <dsp:cNvPr id="0" name=""/>
        <dsp:cNvSpPr/>
      </dsp:nvSpPr>
      <dsp:spPr>
        <a:xfrm>
          <a:off x="0" y="3464277"/>
          <a:ext cx="7467600" cy="420205"/>
        </a:xfrm>
        <a:prstGeom prst="roundRect">
          <a:avLst/>
        </a:prstGeom>
        <a:solidFill>
          <a:schemeClr val="accent2">
            <a:hueOff val="-1486560"/>
            <a:satOff val="68169"/>
            <a:lumOff val="2941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1"/>
              </a:solidFill>
            </a:rPr>
            <a:t>Wi-Fi – Auto connect to secure network</a:t>
          </a:r>
        </a:p>
      </dsp:txBody>
      <dsp:txXfrm>
        <a:off x="20513" y="3484790"/>
        <a:ext cx="7426574" cy="3791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25F4D69-52F4-405C-8402-8E57A8DA00D2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00EF45A-5BB6-4510-9684-9148BF3CBE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929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EF45A-5BB6-4510-9684-9148BF3CBE7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42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 sz="12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282DF60-ED61-4D5B-8B72-ED4F476DC9DC}" type="datetime1">
              <a:rPr lang="en-US" smtClean="0"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 sz="12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 sz="12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CBA6CE8-C4C0-42B8-98BF-4C4CFE7187C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19" y="3017819"/>
            <a:ext cx="3440691" cy="344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567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rgbClr val="3A50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0"/>
            </a:lvl1pPr>
          </a:lstStyle>
          <a:p>
            <a:fld id="{9C7F4518-FE85-4E76-A394-B56D707BD8AB}" type="datetime1">
              <a:rPr lang="en-US" smtClean="0"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b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>
            <a:lvl1pPr>
              <a:defRPr sz="1200" b="0"/>
            </a:lvl1pPr>
          </a:lstStyle>
          <a:p>
            <a:fld id="{0CBA6CE8-C4C0-42B8-98BF-4C4CFE7187C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2" descr="DOA_LOGOS_Option2 (00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98" y="5681033"/>
            <a:ext cx="1109114" cy="1109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2"/>
          <p:cNvSpPr txBox="1">
            <a:spLocks/>
          </p:cNvSpPr>
          <p:nvPr userDrawn="1"/>
        </p:nvSpPr>
        <p:spPr>
          <a:xfrm>
            <a:off x="10871200" y="6179067"/>
            <a:ext cx="711200" cy="4064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BA6CE8-C4C0-42B8-98BF-4C4CFE7187C6}" type="slidenum">
              <a:rPr lang="en-US" sz="1200" smtClean="0">
                <a:solidFill>
                  <a:schemeClr val="bg1"/>
                </a:solidFill>
              </a:rPr>
              <a:pPr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021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817" y="3052519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5417C9E-B63F-4557-84B4-57C1118597FB}" type="datetime1">
              <a:rPr lang="en-US" smtClean="0"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CBA6CE8-C4C0-42B8-98BF-4C4CFE7187C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401" y="5130541"/>
            <a:ext cx="1281691" cy="1281691"/>
          </a:xfrm>
          <a:prstGeom prst="rect">
            <a:avLst/>
          </a:prstGeom>
        </p:spPr>
      </p:pic>
      <p:sp>
        <p:nvSpPr>
          <p:cNvPr id="9" name="Slide Number Placeholder 2"/>
          <p:cNvSpPr txBox="1">
            <a:spLocks/>
          </p:cNvSpPr>
          <p:nvPr userDrawn="1"/>
        </p:nvSpPr>
        <p:spPr>
          <a:xfrm>
            <a:off x="10871200" y="6179067"/>
            <a:ext cx="711200" cy="4064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BA6CE8-C4C0-42B8-98BF-4C4CFE7187C6}" type="slidenum">
              <a:rPr lang="en-US" sz="1200" smtClean="0">
                <a:solidFill>
                  <a:schemeClr val="bg1"/>
                </a:solidFill>
              </a:rPr>
              <a:pPr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579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0"/>
            </a:lvl1pPr>
          </a:lstStyle>
          <a:p>
            <a:fld id="{99C57C26-9B66-4A58-8B99-F5C97B939020}" type="datetime1">
              <a:rPr lang="en-US" smtClean="0"/>
              <a:t>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b="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/>
            </a:lvl1pPr>
          </a:lstStyle>
          <a:p>
            <a:fld id="{0CBA6CE8-C4C0-42B8-98BF-4C4CFE7187C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2" descr="DOA_LOGOS_Option2 (00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98" y="5681033"/>
            <a:ext cx="1109114" cy="1109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2"/>
          <p:cNvSpPr txBox="1">
            <a:spLocks/>
          </p:cNvSpPr>
          <p:nvPr userDrawn="1"/>
        </p:nvSpPr>
        <p:spPr>
          <a:xfrm>
            <a:off x="10871200" y="6179067"/>
            <a:ext cx="711200" cy="4064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BA6CE8-C4C0-42B8-98BF-4C4CFE7187C6}" type="slidenum">
              <a:rPr lang="en-US" sz="1200" smtClean="0">
                <a:solidFill>
                  <a:schemeClr val="bg1"/>
                </a:solidFill>
              </a:rPr>
              <a:pPr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849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0"/>
            </a:lvl1pPr>
          </a:lstStyle>
          <a:p>
            <a:fld id="{028BB64E-3344-4AE3-83D3-DDA8EA7ABD18}" type="datetime1">
              <a:rPr lang="en-US" smtClean="0"/>
              <a:t>1/10/2018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b="0"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/>
            </a:lvl1pPr>
          </a:lstStyle>
          <a:p>
            <a:fld id="{0CBA6CE8-C4C0-42B8-98BF-4C4CFE7187C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2" descr="DOA_LOGOS_Option2 (00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98" y="5681033"/>
            <a:ext cx="1109114" cy="1109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2"/>
          <p:cNvSpPr txBox="1">
            <a:spLocks/>
          </p:cNvSpPr>
          <p:nvPr userDrawn="1"/>
        </p:nvSpPr>
        <p:spPr>
          <a:xfrm>
            <a:off x="10871200" y="6179067"/>
            <a:ext cx="711200" cy="4064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BA6CE8-C4C0-42B8-98BF-4C4CFE7187C6}" type="slidenum">
              <a:rPr lang="en-US" sz="1200" smtClean="0">
                <a:solidFill>
                  <a:schemeClr val="bg1"/>
                </a:solidFill>
              </a:rPr>
              <a:pPr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63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 b="0"/>
            </a:lvl1pPr>
          </a:lstStyle>
          <a:p>
            <a:fld id="{F18C188D-FDDD-4717-B23E-81EDA2369A28}" type="datetime1">
              <a:rPr lang="en-US" smtClean="0"/>
              <a:t>1/10/2018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b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 b="0"/>
            </a:lvl1pPr>
          </a:lstStyle>
          <a:p>
            <a:fld id="{0CBA6CE8-C4C0-42B8-98BF-4C4CFE7187C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2" descr="DOA_LOGOS_Option2 (00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98" y="5681033"/>
            <a:ext cx="1109114" cy="1109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2"/>
          <p:cNvSpPr txBox="1">
            <a:spLocks/>
          </p:cNvSpPr>
          <p:nvPr userDrawn="1"/>
        </p:nvSpPr>
        <p:spPr>
          <a:xfrm>
            <a:off x="10871200" y="6179067"/>
            <a:ext cx="711200" cy="4064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BA6CE8-C4C0-42B8-98BF-4C4CFE7187C6}" type="slidenum">
              <a:rPr lang="en-US" sz="1200" smtClean="0">
                <a:solidFill>
                  <a:schemeClr val="bg1"/>
                </a:solidFill>
              </a:rPr>
              <a:pPr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657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0"/>
            </a:lvl1pPr>
          </a:lstStyle>
          <a:p>
            <a:fld id="{68760991-3EB9-46E8-9356-2E2C4D5A0D28}" type="datetime1">
              <a:rPr lang="en-US" smtClean="0"/>
              <a:t>1/10/2018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b="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/>
            </a:lvl1pPr>
          </a:lstStyle>
          <a:p>
            <a:fld id="{0CBA6CE8-C4C0-42B8-98BF-4C4CFE7187C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2" descr="DOA_LOGOS_Option2 (00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98" y="5681033"/>
            <a:ext cx="1109114" cy="1109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5540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9CE1EB8-4421-49A4-9E4A-A24802204C95}" type="datetime1">
              <a:rPr lang="en-US" smtClean="0"/>
              <a:t>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CBA6CE8-C4C0-42B8-98BF-4C4CFE7187C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3390" y="5134984"/>
            <a:ext cx="1281691" cy="128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608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0"/>
            </a:lvl1pPr>
          </a:lstStyle>
          <a:p>
            <a:fld id="{679D1B34-E2A0-4BC9-B418-CCB33B8FA167}" type="datetime1">
              <a:rPr lang="en-US" smtClean="0"/>
              <a:t>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b="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/>
            </a:lvl1pPr>
          </a:lstStyle>
          <a:p>
            <a:fld id="{0CBA6CE8-C4C0-42B8-98BF-4C4CFE7187C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2" descr="DOA_LOGOS_Option2 (00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98" y="5681033"/>
            <a:ext cx="1109114" cy="1109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144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D6EB9B2D-20DF-4B12-B17E-C54AE929217D}" type="datetime1">
              <a:rPr lang="en-US" smtClean="0"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0CBA6CE8-C4C0-42B8-98BF-4C4CFE7187C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8534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pattejsenj\Desktop\shutterstock_1143005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700" y="685800"/>
            <a:ext cx="2606040" cy="238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Publishing and distribution: qr codes</a:t>
            </a:r>
          </a:p>
        </p:txBody>
      </p:sp>
    </p:spTree>
    <p:extLst>
      <p:ext uri="{BB962C8B-B14F-4D97-AF65-F5344CB8AC3E}">
        <p14:creationId xmlns:p14="http://schemas.microsoft.com/office/powerpoint/2010/main" val="3137731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Arial" panose="020B0604020202020204" pitchFamily="34" charset="0"/>
              </a:rPr>
              <a:t>Smart phone QR reader apps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192" y="2180497"/>
            <a:ext cx="11029615" cy="867504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prstClr val="black"/>
                </a:solidFill>
                <a:latin typeface="+mj-lt"/>
              </a:rPr>
              <a:t>Please download one of the many QR reader apps so you may scan the included codes: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6CE8-C4C0-42B8-98BF-4C4CFE7187C6}" type="slidenum">
              <a:rPr lang="en-US" smtClean="0">
                <a:solidFill>
                  <a:schemeClr val="bg1"/>
                </a:solidFill>
              </a:rPr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057398" y="3200400"/>
            <a:ext cx="8077202" cy="2178136"/>
            <a:chOff x="685836" y="2393864"/>
            <a:chExt cx="7467526" cy="3523647"/>
          </a:xfrm>
        </p:grpSpPr>
        <p:sp>
          <p:nvSpPr>
            <p:cNvPr id="11" name="Freeform: Shape 10"/>
            <p:cNvSpPr/>
            <p:nvPr/>
          </p:nvSpPr>
          <p:spPr>
            <a:xfrm>
              <a:off x="685836" y="2393864"/>
              <a:ext cx="3489498" cy="864000"/>
            </a:xfrm>
            <a:custGeom>
              <a:avLst/>
              <a:gdLst>
                <a:gd name="connsiteX0" fmla="*/ 0 w 3489498"/>
                <a:gd name="connsiteY0" fmla="*/ 0 h 864000"/>
                <a:gd name="connsiteX1" fmla="*/ 3489498 w 3489498"/>
                <a:gd name="connsiteY1" fmla="*/ 0 h 864000"/>
                <a:gd name="connsiteX2" fmla="*/ 3489498 w 3489498"/>
                <a:gd name="connsiteY2" fmla="*/ 864000 h 864000"/>
                <a:gd name="connsiteX3" fmla="*/ 0 w 3489498"/>
                <a:gd name="connsiteY3" fmla="*/ 864000 h 864000"/>
                <a:gd name="connsiteX4" fmla="*/ 0 w 3489498"/>
                <a:gd name="connsiteY4" fmla="*/ 0 h 8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9498" h="864000">
                  <a:moveTo>
                    <a:pt x="0" y="0"/>
                  </a:moveTo>
                  <a:lnTo>
                    <a:pt x="3489498" y="0"/>
                  </a:lnTo>
                  <a:lnTo>
                    <a:pt x="3489498" y="864000"/>
                  </a:lnTo>
                  <a:lnTo>
                    <a:pt x="0" y="864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3360" tIns="121920" rIns="213360" bIns="121920" numCol="1" spcCol="1270" anchor="ctr" anchorCtr="0">
              <a:noAutofit/>
            </a:bodyPr>
            <a:lstStyle/>
            <a:p>
              <a:pPr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dirty="0"/>
                <a:t>Apple App Store</a:t>
              </a:r>
            </a:p>
          </p:txBody>
        </p:sp>
        <p:sp>
          <p:nvSpPr>
            <p:cNvPr id="12" name="Freeform: Shape 11"/>
            <p:cNvSpPr/>
            <p:nvPr/>
          </p:nvSpPr>
          <p:spPr>
            <a:xfrm>
              <a:off x="685836" y="3257864"/>
              <a:ext cx="3489498" cy="2659647"/>
            </a:xfrm>
            <a:custGeom>
              <a:avLst/>
              <a:gdLst>
                <a:gd name="connsiteX0" fmla="*/ 0 w 3489498"/>
                <a:gd name="connsiteY0" fmla="*/ 0 h 2659647"/>
                <a:gd name="connsiteX1" fmla="*/ 3489498 w 3489498"/>
                <a:gd name="connsiteY1" fmla="*/ 0 h 2659647"/>
                <a:gd name="connsiteX2" fmla="*/ 3489498 w 3489498"/>
                <a:gd name="connsiteY2" fmla="*/ 2659647 h 2659647"/>
                <a:gd name="connsiteX3" fmla="*/ 0 w 3489498"/>
                <a:gd name="connsiteY3" fmla="*/ 2659647 h 2659647"/>
                <a:gd name="connsiteX4" fmla="*/ 0 w 3489498"/>
                <a:gd name="connsiteY4" fmla="*/ 0 h 2659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9498" h="2659647">
                  <a:moveTo>
                    <a:pt x="0" y="0"/>
                  </a:moveTo>
                  <a:lnTo>
                    <a:pt x="3489498" y="0"/>
                  </a:lnTo>
                  <a:lnTo>
                    <a:pt x="3489498" y="2659647"/>
                  </a:lnTo>
                  <a:lnTo>
                    <a:pt x="0" y="265964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0020" tIns="160020" rIns="213360" bIns="240030" numCol="1" spcCol="1270" anchor="t" anchorCtr="0">
              <a:noAutofit/>
            </a:bodyPr>
            <a:lstStyle/>
            <a:p>
              <a:pPr marL="285750" lvl="1" indent="-285750" defTabSz="1333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400" dirty="0"/>
                <a:t>QR Code Reader by Scan </a:t>
              </a:r>
              <a:r>
                <a:rPr lang="en-US" sz="2400" b="1" dirty="0"/>
                <a:t>(Preferred)</a:t>
              </a:r>
            </a:p>
            <a:p>
              <a:pPr marL="285750" lvl="1" indent="-285750" defTabSz="1333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400" dirty="0"/>
                <a:t>Quick Scan</a:t>
              </a:r>
            </a:p>
          </p:txBody>
        </p:sp>
        <p:sp>
          <p:nvSpPr>
            <p:cNvPr id="13" name="Freeform: Shape 12"/>
            <p:cNvSpPr/>
            <p:nvPr/>
          </p:nvSpPr>
          <p:spPr>
            <a:xfrm>
              <a:off x="4663864" y="2393864"/>
              <a:ext cx="3489498" cy="864000"/>
            </a:xfrm>
            <a:custGeom>
              <a:avLst/>
              <a:gdLst>
                <a:gd name="connsiteX0" fmla="*/ 0 w 3489498"/>
                <a:gd name="connsiteY0" fmla="*/ 0 h 864000"/>
                <a:gd name="connsiteX1" fmla="*/ 3489498 w 3489498"/>
                <a:gd name="connsiteY1" fmla="*/ 0 h 864000"/>
                <a:gd name="connsiteX2" fmla="*/ 3489498 w 3489498"/>
                <a:gd name="connsiteY2" fmla="*/ 864000 h 864000"/>
                <a:gd name="connsiteX3" fmla="*/ 0 w 3489498"/>
                <a:gd name="connsiteY3" fmla="*/ 864000 h 864000"/>
                <a:gd name="connsiteX4" fmla="*/ 0 w 3489498"/>
                <a:gd name="connsiteY4" fmla="*/ 0 h 8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9498" h="864000">
                  <a:moveTo>
                    <a:pt x="0" y="0"/>
                  </a:moveTo>
                  <a:lnTo>
                    <a:pt x="3489498" y="0"/>
                  </a:lnTo>
                  <a:lnTo>
                    <a:pt x="3489498" y="864000"/>
                  </a:lnTo>
                  <a:lnTo>
                    <a:pt x="0" y="864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3360" tIns="121920" rIns="213360" bIns="121920" numCol="1" spcCol="1270" anchor="ctr" anchorCtr="0">
              <a:noAutofit/>
            </a:bodyPr>
            <a:lstStyle/>
            <a:p>
              <a:pPr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/>
                <a:t>Google Play Store</a:t>
              </a:r>
            </a:p>
          </p:txBody>
        </p:sp>
        <p:sp>
          <p:nvSpPr>
            <p:cNvPr id="14" name="Freeform: Shape 13"/>
            <p:cNvSpPr/>
            <p:nvPr/>
          </p:nvSpPr>
          <p:spPr>
            <a:xfrm>
              <a:off x="4663864" y="3257864"/>
              <a:ext cx="3489498" cy="2659647"/>
            </a:xfrm>
            <a:custGeom>
              <a:avLst/>
              <a:gdLst>
                <a:gd name="connsiteX0" fmla="*/ 0 w 3489498"/>
                <a:gd name="connsiteY0" fmla="*/ 0 h 2659647"/>
                <a:gd name="connsiteX1" fmla="*/ 3489498 w 3489498"/>
                <a:gd name="connsiteY1" fmla="*/ 0 h 2659647"/>
                <a:gd name="connsiteX2" fmla="*/ 3489498 w 3489498"/>
                <a:gd name="connsiteY2" fmla="*/ 2659647 h 2659647"/>
                <a:gd name="connsiteX3" fmla="*/ 0 w 3489498"/>
                <a:gd name="connsiteY3" fmla="*/ 2659647 h 2659647"/>
                <a:gd name="connsiteX4" fmla="*/ 0 w 3489498"/>
                <a:gd name="connsiteY4" fmla="*/ 0 h 2659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9498" h="2659647">
                  <a:moveTo>
                    <a:pt x="0" y="0"/>
                  </a:moveTo>
                  <a:lnTo>
                    <a:pt x="3489498" y="0"/>
                  </a:lnTo>
                  <a:lnTo>
                    <a:pt x="3489498" y="2659647"/>
                  </a:lnTo>
                  <a:lnTo>
                    <a:pt x="0" y="265964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0020" tIns="160020" rIns="213360" bIns="240030" numCol="1" spcCol="1270" anchor="t" anchorCtr="0">
              <a:noAutofit/>
            </a:bodyPr>
            <a:lstStyle/>
            <a:p>
              <a:pPr marL="285750" lvl="1" indent="-285750" defTabSz="1333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400" dirty="0"/>
                <a:t>QR &amp; Barcode Scanner </a:t>
              </a:r>
            </a:p>
            <a:p>
              <a:pPr marL="285750" lvl="1" indent="-285750" defTabSz="1333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400" dirty="0"/>
                <a:t>Google Goggles</a:t>
              </a:r>
            </a:p>
            <a:p>
              <a:pPr marL="285750" lvl="1" indent="-285750" defTabSz="1333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400" dirty="0"/>
                <a:t>Powerful QR Scanner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3062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  <a:cs typeface="Arial" panose="020B0604020202020204" pitchFamily="34" charset="0"/>
              </a:rPr>
              <a:t>QR Codes and You!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193" y="1913260"/>
            <a:ext cx="11029615" cy="79130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>
                <a:latin typeface="+mj-lt"/>
                <a:cs typeface="Arial" panose="020B0604020202020204" pitchFamily="34" charset="0"/>
              </a:rPr>
              <a:t>QR codes make the real world clickable just like digital content.  Point and click with your phone in reality to link to digital media.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6CE8-C4C0-42B8-98BF-4C4CFE7187C6}" type="slidenum">
              <a:rPr lang="en-US" smtClean="0">
                <a:solidFill>
                  <a:schemeClr val="bg1"/>
                </a:solidFill>
                <a:latin typeface="+mj-lt"/>
              </a:rPr>
              <a:t>3</a:t>
            </a:fld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6" name="Picture 2" descr="C:\Users\pattejsenj\Desktop\qrcodevid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859" y="2819400"/>
            <a:ext cx="2866282" cy="286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035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  <a:cs typeface="Arial" panose="020B0604020202020204" pitchFamily="34" charset="0"/>
              </a:rPr>
              <a:t>Types of QR Codes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6CE8-C4C0-42B8-98BF-4C4CFE7187C6}" type="slidenum">
              <a:rPr lang="en-US" smtClean="0">
                <a:solidFill>
                  <a:schemeClr val="bg1"/>
                </a:solidFill>
              </a:rPr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9677400" y="6179067"/>
            <a:ext cx="533400" cy="4064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BA6CE8-C4C0-42B8-98BF-4C4CFE7187C6}" type="slidenum">
              <a:rPr lang="en-US">
                <a:solidFill>
                  <a:schemeClr val="bg1"/>
                </a:solidFill>
              </a:rPr>
              <a:pPr/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09039474"/>
              </p:ext>
            </p:extLst>
          </p:nvPr>
        </p:nvGraphicFramePr>
        <p:xfrm>
          <a:off x="2362200" y="1828800"/>
          <a:ext cx="74676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7506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  <a:cs typeface="Arial" panose="020B0604020202020204" pitchFamily="34" charset="0"/>
              </a:rPr>
              <a:t>Office Plaque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6CE8-C4C0-42B8-98BF-4C4CFE7187C6}" type="slidenum">
              <a:rPr lang="en-US" smtClean="0">
                <a:solidFill>
                  <a:schemeClr val="bg1"/>
                </a:solidFill>
              </a:rPr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9601" y="1828800"/>
            <a:ext cx="5052798" cy="38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54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j-lt"/>
                <a:cs typeface="Arial" panose="020B0604020202020204" pitchFamily="34" charset="0"/>
              </a:rPr>
              <a:t>Business Cards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6CE8-C4C0-42B8-98BF-4C4CFE7187C6}" type="slidenum">
              <a:rPr lang="en-US" smtClean="0">
                <a:solidFill>
                  <a:schemeClr val="bg1"/>
                </a:solidFill>
              </a:rPr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9" name="Picture 3" descr="C:\Users\pattejsenj\AppData\Local\Microsoft\Windows\Temporary Internet Files\Content.Outlook\YKFP3KUL\FullSizeRender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2286000"/>
            <a:ext cx="8534400" cy="340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81189" y="1828800"/>
            <a:ext cx="11029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You can scan and have vital information without having to type anything</a:t>
            </a:r>
          </a:p>
        </p:txBody>
      </p:sp>
    </p:spTree>
    <p:extLst>
      <p:ext uri="{BB962C8B-B14F-4D97-AF65-F5344CB8AC3E}">
        <p14:creationId xmlns:p14="http://schemas.microsoft.com/office/powerpoint/2010/main" val="2673062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+mj-lt"/>
                <a:cs typeface="Arial" panose="020B0604020202020204" pitchFamily="34" charset="0"/>
              </a:rPr>
              <a:t>Static Barcode with Variable </a:t>
            </a:r>
            <a:r>
              <a:rPr lang="en-US" dirty="0">
                <a:cs typeface="Arial" panose="020B0604020202020204" pitchFamily="34" charset="0"/>
              </a:rPr>
              <a:t>O</a:t>
            </a:r>
            <a:r>
              <a:rPr lang="en-US" dirty="0">
                <a:latin typeface="+mj-lt"/>
                <a:cs typeface="Arial" panose="020B0604020202020204" pitchFamily="34" charset="0"/>
              </a:rPr>
              <a:t>utput 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81192" y="1905001"/>
            <a:ext cx="7668674" cy="380999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Using QR codes to link to videos, webpages and other digital content allows for always-up-to-date information.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A code that links to a webpage will always show the newest version of that page.</a:t>
            </a:r>
          </a:p>
          <a:p>
            <a:r>
              <a:rPr lang="en-US" sz="2800" dirty="0"/>
              <a:t>Update phone lists, security procedures, etc. and when the code is scanned all updated information is available.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6CE8-C4C0-42B8-98BF-4C4CFE7187C6}" type="slidenum">
              <a:rPr lang="en-US" smtClean="0">
                <a:solidFill>
                  <a:schemeClr val="bg1"/>
                </a:solidFill>
              </a:rPr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pattejsenj\Downloads\qrcod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27432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249867" y="2004220"/>
            <a:ext cx="3312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If you would like to know more:</a:t>
            </a:r>
          </a:p>
        </p:txBody>
      </p:sp>
    </p:spTree>
    <p:extLst>
      <p:ext uri="{BB962C8B-B14F-4D97-AF65-F5344CB8AC3E}">
        <p14:creationId xmlns:p14="http://schemas.microsoft.com/office/powerpoint/2010/main" val="2673062704"/>
      </p:ext>
    </p:extLst>
  </p:cSld>
  <p:clrMapOvr>
    <a:masterClrMapping/>
  </p:clrMapOvr>
</p:sld>
</file>

<file path=ppt/theme/theme1.xml><?xml version="1.0" encoding="utf-8"?>
<a:theme xmlns:a="http://schemas.openxmlformats.org/drawingml/2006/main" name="DOA PowerPoint Template">
  <a:themeElements>
    <a:clrScheme name="Custom 17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A5068"/>
      </a:accent1>
      <a:accent2>
        <a:srgbClr val="848D9A"/>
      </a:accent2>
      <a:accent3>
        <a:srgbClr val="45CBE8"/>
      </a:accent3>
      <a:accent4>
        <a:srgbClr val="F8DF88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Nevis Headings">
      <a:majorFont>
        <a:latin typeface="Nevis"/>
        <a:ea typeface=""/>
        <a:cs typeface=""/>
      </a:majorFont>
      <a:minorFont>
        <a:latin typeface="Calibri Light"/>
        <a:ea typeface=""/>
        <a:cs typeface="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OA PowerPoint Template" id="{4D8FBEBF-4AA6-4C9E-8A97-4C03254CA572}" vid="{8B435405-5C4B-4C63-88F1-6B9418B5DF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8F8BEEF9F5A943984314B33BAED9E2" ma:contentTypeVersion="3" ma:contentTypeDescription="Create a new document." ma:contentTypeScope="" ma:versionID="6d15c209956185504e7420a2cdeac981">
  <xsd:schema xmlns:xsd="http://www.w3.org/2001/XMLSchema" xmlns:xs="http://www.w3.org/2001/XMLSchema" xmlns:p="http://schemas.microsoft.com/office/2006/metadata/properties" xmlns:ns2="7ecca315-ef0d-4325-901f-b571ce74c72d" xmlns:ns3="bb65cc95-6d4e-4879-a879-9838761499af" xmlns:ns4="9e30f06f-ad7a-453a-8e08-8a8878e30bd1" targetNamespace="http://schemas.microsoft.com/office/2006/metadata/properties" ma:root="true" ma:fieldsID="acd88fc1518c8f293a4ca8d5e06e91af" ns2:_="" ns3:_="" ns4:_="">
    <xsd:import namespace="7ecca315-ef0d-4325-901f-b571ce74c72d"/>
    <xsd:import namespace="bb65cc95-6d4e-4879-a879-9838761499af"/>
    <xsd:import namespace="9e30f06f-ad7a-453a-8e08-8a8878e30bd1"/>
    <xsd:element name="properties">
      <xsd:complexType>
        <xsd:sequence>
          <xsd:element name="documentManagement">
            <xsd:complexType>
              <xsd:all>
                <xsd:element ref="ns2:_vti_RoutingExistingProperties" minOccurs="0"/>
                <xsd:element ref="ns3:_dlc_DocId" minOccurs="0"/>
                <xsd:element ref="ns3:_dlc_DocIdUrl" minOccurs="0"/>
                <xsd:element ref="ns3:_dlc_DocIdPersistId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cca315-ef0d-4325-901f-b571ce74c72d" elementFormDefault="qualified">
    <xsd:import namespace="http://schemas.microsoft.com/office/2006/documentManagement/types"/>
    <xsd:import namespace="http://schemas.microsoft.com/office/infopath/2007/PartnerControls"/>
    <xsd:element name="_vti_RoutingExistingProperties" ma:index="8" nillable="true" ma:displayName="Original Properties" ma:hidden="true" ma:internalName="_vti_RoutingExistingProperti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65cc95-6d4e-4879-a879-9838761499af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30f06f-ad7a-453a-8e08-8a8878e30bd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DropOffZoneRoutingForm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ti_RoutingExistingProperties xmlns="7ecca315-ef0d-4325-901f-b571ce74c72d" xsi:nil="true"/>
  </documentManagement>
</p:properties>
</file>

<file path=customXml/itemProps1.xml><?xml version="1.0" encoding="utf-8"?>
<ds:datastoreItem xmlns:ds="http://schemas.openxmlformats.org/officeDocument/2006/customXml" ds:itemID="{2761A4EB-2400-48D7-811F-3891A291E36F}"/>
</file>

<file path=customXml/itemProps2.xml><?xml version="1.0" encoding="utf-8"?>
<ds:datastoreItem xmlns:ds="http://schemas.openxmlformats.org/officeDocument/2006/customXml" ds:itemID="{F12EB3AC-D614-40CD-9879-E40A6883FCC4}"/>
</file>

<file path=customXml/itemProps3.xml><?xml version="1.0" encoding="utf-8"?>
<ds:datastoreItem xmlns:ds="http://schemas.openxmlformats.org/officeDocument/2006/customXml" ds:itemID="{754CC939-428E-4CDE-8E3C-D36F3AFADBC6}"/>
</file>

<file path=customXml/itemProps4.xml><?xml version="1.0" encoding="utf-8"?>
<ds:datastoreItem xmlns:ds="http://schemas.openxmlformats.org/officeDocument/2006/customXml" ds:itemID="{77B5BC4E-1099-4303-A10F-A80DCC1E82DF}"/>
</file>

<file path=docProps/app.xml><?xml version="1.0" encoding="utf-8"?>
<Properties xmlns="http://schemas.openxmlformats.org/officeDocument/2006/extended-properties" xmlns:vt="http://schemas.openxmlformats.org/officeDocument/2006/docPropsVTypes">
  <Template>DOA PowerPoint Theme</Template>
  <TotalTime>29200</TotalTime>
  <Words>226</Words>
  <Application>Microsoft Office PowerPoint</Application>
  <PresentationFormat>Widescreen</PresentationFormat>
  <Paragraphs>38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Nevis</vt:lpstr>
      <vt:lpstr>Wingdings 2</vt:lpstr>
      <vt:lpstr>DOA PowerPoint Template</vt:lpstr>
      <vt:lpstr>Publishing and distribution: qr codes</vt:lpstr>
      <vt:lpstr>Smart phone QR reader apps</vt:lpstr>
      <vt:lpstr>QR Codes and You!</vt:lpstr>
      <vt:lpstr>Types of QR Codes</vt:lpstr>
      <vt:lpstr>Office Plaque</vt:lpstr>
      <vt:lpstr>Business Cards</vt:lpstr>
      <vt:lpstr>Static Barcode with Variable Output </vt:lpstr>
    </vt:vector>
  </TitlesOfParts>
  <Company>State of Wisconsin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Thompson, Herb T</dc:creator>
  <cp:lastModifiedBy>Sylla, Jennifer - DOA</cp:lastModifiedBy>
  <cp:revision>134</cp:revision>
  <cp:lastPrinted>2014-01-08T17:22:33Z</cp:lastPrinted>
  <dcterms:created xsi:type="dcterms:W3CDTF">2013-11-16T19:48:16Z</dcterms:created>
  <dcterms:modified xsi:type="dcterms:W3CDTF">2018-01-10T18:25:11Z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0x0101004A8F8BEEF9F5A943984314B33BAED9E2</vt:lpwstr>
  </property>
</Properties>
</file>